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D72441E4-35BE-4EA1-B421-A2314CC80BE9}"/>
              </a:ext>
            </a:extLst>
          </p:cNvPr>
          <p:cNvGrpSpPr/>
          <p:nvPr/>
        </p:nvGrpSpPr>
        <p:grpSpPr>
          <a:xfrm>
            <a:off x="676883" y="857250"/>
            <a:ext cx="2721938" cy="2721938"/>
            <a:chOff x="676883" y="857250"/>
            <a:chExt cx="2721938" cy="2721938"/>
          </a:xfrm>
        </p:grpSpPr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91C34330-7E0C-492C-9441-4616B2835D1F}"/>
                </a:ext>
              </a:extLst>
            </p:cNvPr>
            <p:cNvGrpSpPr/>
            <p:nvPr/>
          </p:nvGrpSpPr>
          <p:grpSpPr>
            <a:xfrm>
              <a:off x="676883" y="857250"/>
              <a:ext cx="2721938" cy="2721938"/>
              <a:chOff x="676883" y="857250"/>
              <a:chExt cx="2721938" cy="2721938"/>
            </a:xfrm>
          </p:grpSpPr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1A96E4FC-0E77-4B29-89B1-D53CDE29BFF3}"/>
                  </a:ext>
                </a:extLst>
              </p:cNvPr>
              <p:cNvGrpSpPr/>
              <p:nvPr/>
            </p:nvGrpSpPr>
            <p:grpSpPr>
              <a:xfrm>
                <a:off x="689584" y="869950"/>
                <a:ext cx="2696536" cy="2696530"/>
                <a:chOff x="3543630" y="3341418"/>
                <a:chExt cx="1646813" cy="1646810"/>
              </a:xfrm>
            </p:grpSpPr>
            <p:sp>
              <p:nvSpPr>
                <p:cNvPr id="13" name="楕円 12">
                  <a:extLst>
                    <a:ext uri="{FF2B5EF4-FFF2-40B4-BE49-F238E27FC236}">
                      <a16:creationId xmlns:a16="http://schemas.microsoft.com/office/drawing/2014/main" id="{E5A6E343-F3AC-4C54-B8AC-1C188EC0FC0F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8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&quot;禁止&quot;マーク 14">
                  <a:extLst>
                    <a:ext uri="{FF2B5EF4-FFF2-40B4-BE49-F238E27FC236}">
                      <a16:creationId xmlns:a16="http://schemas.microsoft.com/office/drawing/2014/main" id="{9EDFBB0A-0DC6-4C68-9320-72CEF1630D2E}"/>
                    </a:ext>
                  </a:extLst>
                </p:cNvPr>
                <p:cNvSpPr/>
                <p:nvPr/>
              </p:nvSpPr>
              <p:spPr bwMode="auto">
                <a:xfrm>
                  <a:off x="3587099" y="3384887"/>
                  <a:ext cx="1559874" cy="1559872"/>
                </a:xfrm>
                <a:prstGeom prst="noSmoking">
                  <a:avLst>
                    <a:gd name="adj" fmla="val 9559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" name="円: 塗りつぶしなし 8">
                <a:extLst>
                  <a:ext uri="{FF2B5EF4-FFF2-40B4-BE49-F238E27FC236}">
                    <a16:creationId xmlns:a16="http://schemas.microsoft.com/office/drawing/2014/main" id="{538A1019-AAE2-41D1-8214-39D8EC324111}"/>
                  </a:ext>
                </a:extLst>
              </p:cNvPr>
              <p:cNvSpPr/>
              <p:nvPr/>
            </p:nvSpPr>
            <p:spPr>
              <a:xfrm>
                <a:off x="676883" y="85725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96B1E55C-3D69-452A-854E-0B65E77CD1A6}"/>
                </a:ext>
              </a:extLst>
            </p:cNvPr>
            <p:cNvGrpSpPr/>
            <p:nvPr/>
          </p:nvGrpSpPr>
          <p:grpSpPr>
            <a:xfrm>
              <a:off x="1509599" y="1345308"/>
              <a:ext cx="1240104" cy="1642060"/>
              <a:chOff x="1509599" y="1345308"/>
              <a:chExt cx="1240104" cy="1642060"/>
            </a:xfrm>
          </p:grpSpPr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BA2C0787-314E-4C5D-B114-E11CC7371BD9}"/>
                  </a:ext>
                </a:extLst>
              </p:cNvPr>
              <p:cNvSpPr/>
              <p:nvPr/>
            </p:nvSpPr>
            <p:spPr>
              <a:xfrm>
                <a:off x="1509599" y="1345308"/>
                <a:ext cx="1240104" cy="1642060"/>
              </a:xfrm>
              <a:custGeom>
                <a:avLst/>
                <a:gdLst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378312 w 4260038"/>
                  <a:gd name="connsiteY13" fmla="*/ 2786564 h 5640850"/>
                  <a:gd name="connsiteX14" fmla="*/ 2373513 w 4260038"/>
                  <a:gd name="connsiteY14" fmla="*/ 2781133 h 5640850"/>
                  <a:gd name="connsiteX15" fmla="*/ 2348965 w 4260038"/>
                  <a:gd name="connsiteY15" fmla="*/ 2738563 h 5640850"/>
                  <a:gd name="connsiteX16" fmla="*/ 2056673 w 4260038"/>
                  <a:gd name="connsiteY16" fmla="*/ 2088588 h 5640850"/>
                  <a:gd name="connsiteX17" fmla="*/ 2178431 w 4260038"/>
                  <a:gd name="connsiteY17" fmla="*/ 1767832 h 5640850"/>
                  <a:gd name="connsiteX18" fmla="*/ 2443070 w 4260038"/>
                  <a:gd name="connsiteY18" fmla="*/ 1811286 h 5640850"/>
                  <a:gd name="connsiteX19" fmla="*/ 2469072 w 4260038"/>
                  <a:gd name="connsiteY19" fmla="*/ 1840719 h 5640850"/>
                  <a:gd name="connsiteX20" fmla="*/ 2689447 w 4260038"/>
                  <a:gd name="connsiteY20" fmla="*/ 2061094 h 5640850"/>
                  <a:gd name="connsiteX21" fmla="*/ 2689447 w 4260038"/>
                  <a:gd name="connsiteY21" fmla="*/ 1804758 h 5640850"/>
                  <a:gd name="connsiteX22" fmla="*/ 1804758 w 4260038"/>
                  <a:gd name="connsiteY22" fmla="*/ 920069 h 5640850"/>
                  <a:gd name="connsiteX23" fmla="*/ 1804758 w 4260038"/>
                  <a:gd name="connsiteY23" fmla="*/ 920068 h 5640850"/>
                  <a:gd name="connsiteX24" fmla="*/ 920069 w 4260038"/>
                  <a:gd name="connsiteY24" fmla="*/ 1804757 h 5640850"/>
                  <a:gd name="connsiteX25" fmla="*/ 920068 w 4260038"/>
                  <a:gd name="connsiteY25" fmla="*/ 5640850 h 5640850"/>
                  <a:gd name="connsiteX26" fmla="*/ 0 w 4260038"/>
                  <a:gd name="connsiteY26" fmla="*/ 5640850 h 5640850"/>
                  <a:gd name="connsiteX27" fmla="*/ 0 w 4260038"/>
                  <a:gd name="connsiteY27" fmla="*/ 1804758 h 5640850"/>
                  <a:gd name="connsiteX28" fmla="*/ 1804758 w 4260038"/>
                  <a:gd name="connsiteY28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378312 w 4260038"/>
                  <a:gd name="connsiteY13" fmla="*/ 2786564 h 5640850"/>
                  <a:gd name="connsiteX14" fmla="*/ 2373513 w 4260038"/>
                  <a:gd name="connsiteY14" fmla="*/ 2781133 h 5640850"/>
                  <a:gd name="connsiteX15" fmla="*/ 2056673 w 4260038"/>
                  <a:gd name="connsiteY15" fmla="*/ 2088588 h 5640850"/>
                  <a:gd name="connsiteX16" fmla="*/ 2178431 w 4260038"/>
                  <a:gd name="connsiteY16" fmla="*/ 1767832 h 5640850"/>
                  <a:gd name="connsiteX17" fmla="*/ 2443070 w 4260038"/>
                  <a:gd name="connsiteY17" fmla="*/ 1811286 h 5640850"/>
                  <a:gd name="connsiteX18" fmla="*/ 2469072 w 4260038"/>
                  <a:gd name="connsiteY18" fmla="*/ 1840719 h 5640850"/>
                  <a:gd name="connsiteX19" fmla="*/ 2689447 w 4260038"/>
                  <a:gd name="connsiteY19" fmla="*/ 2061094 h 5640850"/>
                  <a:gd name="connsiteX20" fmla="*/ 2689447 w 4260038"/>
                  <a:gd name="connsiteY20" fmla="*/ 1804758 h 5640850"/>
                  <a:gd name="connsiteX21" fmla="*/ 1804758 w 4260038"/>
                  <a:gd name="connsiteY21" fmla="*/ 920069 h 5640850"/>
                  <a:gd name="connsiteX22" fmla="*/ 1804758 w 4260038"/>
                  <a:gd name="connsiteY22" fmla="*/ 920068 h 5640850"/>
                  <a:gd name="connsiteX23" fmla="*/ 920069 w 4260038"/>
                  <a:gd name="connsiteY23" fmla="*/ 1804757 h 5640850"/>
                  <a:gd name="connsiteX24" fmla="*/ 920068 w 4260038"/>
                  <a:gd name="connsiteY24" fmla="*/ 5640850 h 5640850"/>
                  <a:gd name="connsiteX25" fmla="*/ 0 w 4260038"/>
                  <a:gd name="connsiteY25" fmla="*/ 5640850 h 5640850"/>
                  <a:gd name="connsiteX26" fmla="*/ 0 w 4260038"/>
                  <a:gd name="connsiteY26" fmla="*/ 1804758 h 5640850"/>
                  <a:gd name="connsiteX27" fmla="*/ 1804758 w 4260038"/>
                  <a:gd name="connsiteY27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378312 w 4260038"/>
                  <a:gd name="connsiteY13" fmla="*/ 2786564 h 5640850"/>
                  <a:gd name="connsiteX14" fmla="*/ 2056673 w 4260038"/>
                  <a:gd name="connsiteY14" fmla="*/ 2088588 h 5640850"/>
                  <a:gd name="connsiteX15" fmla="*/ 2178431 w 4260038"/>
                  <a:gd name="connsiteY15" fmla="*/ 1767832 h 5640850"/>
                  <a:gd name="connsiteX16" fmla="*/ 2443070 w 4260038"/>
                  <a:gd name="connsiteY16" fmla="*/ 1811286 h 5640850"/>
                  <a:gd name="connsiteX17" fmla="*/ 2469072 w 4260038"/>
                  <a:gd name="connsiteY17" fmla="*/ 1840719 h 5640850"/>
                  <a:gd name="connsiteX18" fmla="*/ 2689447 w 4260038"/>
                  <a:gd name="connsiteY18" fmla="*/ 2061094 h 5640850"/>
                  <a:gd name="connsiteX19" fmla="*/ 2689447 w 4260038"/>
                  <a:gd name="connsiteY19" fmla="*/ 1804758 h 5640850"/>
                  <a:gd name="connsiteX20" fmla="*/ 1804758 w 4260038"/>
                  <a:gd name="connsiteY20" fmla="*/ 920069 h 5640850"/>
                  <a:gd name="connsiteX21" fmla="*/ 1804758 w 4260038"/>
                  <a:gd name="connsiteY21" fmla="*/ 920068 h 5640850"/>
                  <a:gd name="connsiteX22" fmla="*/ 920069 w 4260038"/>
                  <a:gd name="connsiteY22" fmla="*/ 1804757 h 5640850"/>
                  <a:gd name="connsiteX23" fmla="*/ 920068 w 4260038"/>
                  <a:gd name="connsiteY23" fmla="*/ 5640850 h 5640850"/>
                  <a:gd name="connsiteX24" fmla="*/ 0 w 4260038"/>
                  <a:gd name="connsiteY24" fmla="*/ 5640850 h 5640850"/>
                  <a:gd name="connsiteX25" fmla="*/ 0 w 4260038"/>
                  <a:gd name="connsiteY25" fmla="*/ 1804758 h 5640850"/>
                  <a:gd name="connsiteX26" fmla="*/ 1804758 w 4260038"/>
                  <a:gd name="connsiteY26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056673 w 4260038"/>
                  <a:gd name="connsiteY13" fmla="*/ 2088588 h 5640850"/>
                  <a:gd name="connsiteX14" fmla="*/ 2178431 w 4260038"/>
                  <a:gd name="connsiteY14" fmla="*/ 1767832 h 5640850"/>
                  <a:gd name="connsiteX15" fmla="*/ 2443070 w 4260038"/>
                  <a:gd name="connsiteY15" fmla="*/ 1811286 h 5640850"/>
                  <a:gd name="connsiteX16" fmla="*/ 2469072 w 4260038"/>
                  <a:gd name="connsiteY16" fmla="*/ 1840719 h 5640850"/>
                  <a:gd name="connsiteX17" fmla="*/ 2689447 w 4260038"/>
                  <a:gd name="connsiteY17" fmla="*/ 2061094 h 5640850"/>
                  <a:gd name="connsiteX18" fmla="*/ 2689447 w 4260038"/>
                  <a:gd name="connsiteY18" fmla="*/ 1804758 h 5640850"/>
                  <a:gd name="connsiteX19" fmla="*/ 1804758 w 4260038"/>
                  <a:gd name="connsiteY19" fmla="*/ 920069 h 5640850"/>
                  <a:gd name="connsiteX20" fmla="*/ 1804758 w 4260038"/>
                  <a:gd name="connsiteY20" fmla="*/ 920068 h 5640850"/>
                  <a:gd name="connsiteX21" fmla="*/ 920069 w 4260038"/>
                  <a:gd name="connsiteY21" fmla="*/ 1804757 h 5640850"/>
                  <a:gd name="connsiteX22" fmla="*/ 920068 w 4260038"/>
                  <a:gd name="connsiteY22" fmla="*/ 5640850 h 5640850"/>
                  <a:gd name="connsiteX23" fmla="*/ 0 w 4260038"/>
                  <a:gd name="connsiteY23" fmla="*/ 5640850 h 5640850"/>
                  <a:gd name="connsiteX24" fmla="*/ 0 w 4260038"/>
                  <a:gd name="connsiteY24" fmla="*/ 1804758 h 5640850"/>
                  <a:gd name="connsiteX25" fmla="*/ 1804758 w 4260038"/>
                  <a:gd name="connsiteY25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149481 w 4260038"/>
                  <a:gd name="connsiteY11" fmla="*/ 4463210 h 5640850"/>
                  <a:gd name="connsiteX12" fmla="*/ 2056673 w 4260038"/>
                  <a:gd name="connsiteY12" fmla="*/ 2088588 h 5640850"/>
                  <a:gd name="connsiteX13" fmla="*/ 2178431 w 4260038"/>
                  <a:gd name="connsiteY13" fmla="*/ 1767832 h 5640850"/>
                  <a:gd name="connsiteX14" fmla="*/ 2443070 w 4260038"/>
                  <a:gd name="connsiteY14" fmla="*/ 1811286 h 5640850"/>
                  <a:gd name="connsiteX15" fmla="*/ 2469072 w 4260038"/>
                  <a:gd name="connsiteY15" fmla="*/ 1840719 h 5640850"/>
                  <a:gd name="connsiteX16" fmla="*/ 2689447 w 4260038"/>
                  <a:gd name="connsiteY16" fmla="*/ 2061094 h 5640850"/>
                  <a:gd name="connsiteX17" fmla="*/ 2689447 w 4260038"/>
                  <a:gd name="connsiteY17" fmla="*/ 1804758 h 5640850"/>
                  <a:gd name="connsiteX18" fmla="*/ 1804758 w 4260038"/>
                  <a:gd name="connsiteY18" fmla="*/ 920069 h 5640850"/>
                  <a:gd name="connsiteX19" fmla="*/ 1804758 w 4260038"/>
                  <a:gd name="connsiteY19" fmla="*/ 920068 h 5640850"/>
                  <a:gd name="connsiteX20" fmla="*/ 920069 w 4260038"/>
                  <a:gd name="connsiteY20" fmla="*/ 1804757 h 5640850"/>
                  <a:gd name="connsiteX21" fmla="*/ 920068 w 4260038"/>
                  <a:gd name="connsiteY21" fmla="*/ 5640850 h 5640850"/>
                  <a:gd name="connsiteX22" fmla="*/ 0 w 4260038"/>
                  <a:gd name="connsiteY22" fmla="*/ 5640850 h 5640850"/>
                  <a:gd name="connsiteX23" fmla="*/ 0 w 4260038"/>
                  <a:gd name="connsiteY23" fmla="*/ 1804758 h 5640850"/>
                  <a:gd name="connsiteX24" fmla="*/ 1804758 w 4260038"/>
                  <a:gd name="connsiteY24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149481 w 4260038"/>
                  <a:gd name="connsiteY10" fmla="*/ 4463210 h 5640850"/>
                  <a:gd name="connsiteX11" fmla="*/ 2056673 w 4260038"/>
                  <a:gd name="connsiteY11" fmla="*/ 2088588 h 5640850"/>
                  <a:gd name="connsiteX12" fmla="*/ 2178431 w 4260038"/>
                  <a:gd name="connsiteY12" fmla="*/ 1767832 h 5640850"/>
                  <a:gd name="connsiteX13" fmla="*/ 2443070 w 4260038"/>
                  <a:gd name="connsiteY13" fmla="*/ 1811286 h 5640850"/>
                  <a:gd name="connsiteX14" fmla="*/ 2469072 w 4260038"/>
                  <a:gd name="connsiteY14" fmla="*/ 1840719 h 5640850"/>
                  <a:gd name="connsiteX15" fmla="*/ 2689447 w 4260038"/>
                  <a:gd name="connsiteY15" fmla="*/ 2061094 h 5640850"/>
                  <a:gd name="connsiteX16" fmla="*/ 2689447 w 4260038"/>
                  <a:gd name="connsiteY16" fmla="*/ 1804758 h 5640850"/>
                  <a:gd name="connsiteX17" fmla="*/ 1804758 w 4260038"/>
                  <a:gd name="connsiteY17" fmla="*/ 920069 h 5640850"/>
                  <a:gd name="connsiteX18" fmla="*/ 1804758 w 4260038"/>
                  <a:gd name="connsiteY18" fmla="*/ 920068 h 5640850"/>
                  <a:gd name="connsiteX19" fmla="*/ 920069 w 4260038"/>
                  <a:gd name="connsiteY19" fmla="*/ 1804757 h 5640850"/>
                  <a:gd name="connsiteX20" fmla="*/ 920068 w 4260038"/>
                  <a:gd name="connsiteY20" fmla="*/ 5640850 h 5640850"/>
                  <a:gd name="connsiteX21" fmla="*/ 0 w 4260038"/>
                  <a:gd name="connsiteY21" fmla="*/ 5640850 h 5640850"/>
                  <a:gd name="connsiteX22" fmla="*/ 0 w 4260038"/>
                  <a:gd name="connsiteY22" fmla="*/ 1804758 h 5640850"/>
                  <a:gd name="connsiteX23" fmla="*/ 1804758 w 4260038"/>
                  <a:gd name="connsiteY23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3149481 w 4260038"/>
                  <a:gd name="connsiteY9" fmla="*/ 4463210 h 5640850"/>
                  <a:gd name="connsiteX10" fmla="*/ 2056673 w 4260038"/>
                  <a:gd name="connsiteY10" fmla="*/ 2088588 h 5640850"/>
                  <a:gd name="connsiteX11" fmla="*/ 2178431 w 4260038"/>
                  <a:gd name="connsiteY11" fmla="*/ 1767832 h 5640850"/>
                  <a:gd name="connsiteX12" fmla="*/ 2443070 w 4260038"/>
                  <a:gd name="connsiteY12" fmla="*/ 1811286 h 5640850"/>
                  <a:gd name="connsiteX13" fmla="*/ 2469072 w 4260038"/>
                  <a:gd name="connsiteY13" fmla="*/ 1840719 h 5640850"/>
                  <a:gd name="connsiteX14" fmla="*/ 2689447 w 4260038"/>
                  <a:gd name="connsiteY14" fmla="*/ 2061094 h 5640850"/>
                  <a:gd name="connsiteX15" fmla="*/ 2689447 w 4260038"/>
                  <a:gd name="connsiteY15" fmla="*/ 1804758 h 5640850"/>
                  <a:gd name="connsiteX16" fmla="*/ 1804758 w 4260038"/>
                  <a:gd name="connsiteY16" fmla="*/ 920069 h 5640850"/>
                  <a:gd name="connsiteX17" fmla="*/ 1804758 w 4260038"/>
                  <a:gd name="connsiteY17" fmla="*/ 920068 h 5640850"/>
                  <a:gd name="connsiteX18" fmla="*/ 920069 w 4260038"/>
                  <a:gd name="connsiteY18" fmla="*/ 1804757 h 5640850"/>
                  <a:gd name="connsiteX19" fmla="*/ 920068 w 4260038"/>
                  <a:gd name="connsiteY19" fmla="*/ 5640850 h 5640850"/>
                  <a:gd name="connsiteX20" fmla="*/ 0 w 4260038"/>
                  <a:gd name="connsiteY20" fmla="*/ 5640850 h 5640850"/>
                  <a:gd name="connsiteX21" fmla="*/ 0 w 4260038"/>
                  <a:gd name="connsiteY21" fmla="*/ 1804758 h 5640850"/>
                  <a:gd name="connsiteX22" fmla="*/ 1804758 w 4260038"/>
                  <a:gd name="connsiteY22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3149481 w 4260038"/>
                  <a:gd name="connsiteY8" fmla="*/ 4463210 h 5640850"/>
                  <a:gd name="connsiteX9" fmla="*/ 2056673 w 4260038"/>
                  <a:gd name="connsiteY9" fmla="*/ 2088588 h 5640850"/>
                  <a:gd name="connsiteX10" fmla="*/ 2178431 w 4260038"/>
                  <a:gd name="connsiteY10" fmla="*/ 1767832 h 5640850"/>
                  <a:gd name="connsiteX11" fmla="*/ 2443070 w 4260038"/>
                  <a:gd name="connsiteY11" fmla="*/ 1811286 h 5640850"/>
                  <a:gd name="connsiteX12" fmla="*/ 2469072 w 4260038"/>
                  <a:gd name="connsiteY12" fmla="*/ 1840719 h 5640850"/>
                  <a:gd name="connsiteX13" fmla="*/ 2689447 w 4260038"/>
                  <a:gd name="connsiteY13" fmla="*/ 2061094 h 5640850"/>
                  <a:gd name="connsiteX14" fmla="*/ 2689447 w 4260038"/>
                  <a:gd name="connsiteY14" fmla="*/ 1804758 h 5640850"/>
                  <a:gd name="connsiteX15" fmla="*/ 1804758 w 4260038"/>
                  <a:gd name="connsiteY15" fmla="*/ 920069 h 5640850"/>
                  <a:gd name="connsiteX16" fmla="*/ 1804758 w 4260038"/>
                  <a:gd name="connsiteY16" fmla="*/ 920068 h 5640850"/>
                  <a:gd name="connsiteX17" fmla="*/ 920069 w 4260038"/>
                  <a:gd name="connsiteY17" fmla="*/ 1804757 h 5640850"/>
                  <a:gd name="connsiteX18" fmla="*/ 920068 w 4260038"/>
                  <a:gd name="connsiteY18" fmla="*/ 5640850 h 5640850"/>
                  <a:gd name="connsiteX19" fmla="*/ 0 w 4260038"/>
                  <a:gd name="connsiteY19" fmla="*/ 5640850 h 5640850"/>
                  <a:gd name="connsiteX20" fmla="*/ 0 w 4260038"/>
                  <a:gd name="connsiteY20" fmla="*/ 1804758 h 5640850"/>
                  <a:gd name="connsiteX21" fmla="*/ 1804758 w 4260038"/>
                  <a:gd name="connsiteY21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3149481 w 4260038"/>
                  <a:gd name="connsiteY7" fmla="*/ 4463210 h 5640850"/>
                  <a:gd name="connsiteX8" fmla="*/ 2056673 w 4260038"/>
                  <a:gd name="connsiteY8" fmla="*/ 2088588 h 5640850"/>
                  <a:gd name="connsiteX9" fmla="*/ 2178431 w 4260038"/>
                  <a:gd name="connsiteY9" fmla="*/ 1767832 h 5640850"/>
                  <a:gd name="connsiteX10" fmla="*/ 2443070 w 4260038"/>
                  <a:gd name="connsiteY10" fmla="*/ 1811286 h 5640850"/>
                  <a:gd name="connsiteX11" fmla="*/ 2469072 w 4260038"/>
                  <a:gd name="connsiteY11" fmla="*/ 1840719 h 5640850"/>
                  <a:gd name="connsiteX12" fmla="*/ 2689447 w 4260038"/>
                  <a:gd name="connsiteY12" fmla="*/ 2061094 h 5640850"/>
                  <a:gd name="connsiteX13" fmla="*/ 2689447 w 4260038"/>
                  <a:gd name="connsiteY13" fmla="*/ 1804758 h 5640850"/>
                  <a:gd name="connsiteX14" fmla="*/ 1804758 w 4260038"/>
                  <a:gd name="connsiteY14" fmla="*/ 920069 h 5640850"/>
                  <a:gd name="connsiteX15" fmla="*/ 1804758 w 4260038"/>
                  <a:gd name="connsiteY15" fmla="*/ 920068 h 5640850"/>
                  <a:gd name="connsiteX16" fmla="*/ 920069 w 4260038"/>
                  <a:gd name="connsiteY16" fmla="*/ 1804757 h 5640850"/>
                  <a:gd name="connsiteX17" fmla="*/ 920068 w 4260038"/>
                  <a:gd name="connsiteY17" fmla="*/ 5640850 h 5640850"/>
                  <a:gd name="connsiteX18" fmla="*/ 0 w 4260038"/>
                  <a:gd name="connsiteY18" fmla="*/ 5640850 h 5640850"/>
                  <a:gd name="connsiteX19" fmla="*/ 0 w 4260038"/>
                  <a:gd name="connsiteY19" fmla="*/ 1804758 h 5640850"/>
                  <a:gd name="connsiteX20" fmla="*/ 1804758 w 4260038"/>
                  <a:gd name="connsiteY20" fmla="*/ 0 h 5640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260038" h="5640850">
                    <a:moveTo>
                      <a:pt x="1804758" y="0"/>
                    </a:moveTo>
                    <a:cubicBezTo>
                      <a:pt x="2801498" y="0"/>
                      <a:pt x="3609516" y="808018"/>
                      <a:pt x="3609516" y="1804758"/>
                    </a:cubicBezTo>
                    <a:cubicBezTo>
                      <a:pt x="3609516" y="1891731"/>
                      <a:pt x="3609515" y="1978703"/>
                      <a:pt x="3609515" y="2065676"/>
                    </a:cubicBezTo>
                    <a:lnTo>
                      <a:pt x="3810451" y="1864740"/>
                    </a:lnTo>
                    <a:lnTo>
                      <a:pt x="3820669" y="1847021"/>
                    </a:lnTo>
                    <a:cubicBezTo>
                      <a:pt x="3886641" y="1755476"/>
                      <a:pt x="4009955" y="1719749"/>
                      <a:pt x="4116878" y="1767832"/>
                    </a:cubicBezTo>
                    <a:cubicBezTo>
                      <a:pt x="4239074" y="1822784"/>
                      <a:pt x="4293587" y="1966392"/>
                      <a:pt x="4238636" y="2088588"/>
                    </a:cubicBezTo>
                    <a:lnTo>
                      <a:pt x="3149481" y="4463210"/>
                    </a:lnTo>
                    <a:lnTo>
                      <a:pt x="2056673" y="2088588"/>
                    </a:lnTo>
                    <a:cubicBezTo>
                      <a:pt x="2001721" y="1966392"/>
                      <a:pt x="2056234" y="1822784"/>
                      <a:pt x="2178431" y="1767832"/>
                    </a:cubicBezTo>
                    <a:cubicBezTo>
                      <a:pt x="2270078" y="1726618"/>
                      <a:pt x="2373769" y="1746979"/>
                      <a:pt x="2443070" y="1811286"/>
                    </a:cubicBezTo>
                    <a:lnTo>
                      <a:pt x="2469072" y="1840719"/>
                    </a:lnTo>
                    <a:lnTo>
                      <a:pt x="2689447" y="2061094"/>
                    </a:lnTo>
                    <a:lnTo>
                      <a:pt x="2689447" y="1804758"/>
                    </a:lnTo>
                    <a:cubicBezTo>
                      <a:pt x="2689447" y="1316158"/>
                      <a:pt x="2293358" y="920069"/>
                      <a:pt x="1804758" y="920069"/>
                    </a:cubicBezTo>
                    <a:lnTo>
                      <a:pt x="1804758" y="920068"/>
                    </a:lnTo>
                    <a:cubicBezTo>
                      <a:pt x="1316158" y="920068"/>
                      <a:pt x="920069" y="1316157"/>
                      <a:pt x="920069" y="1804757"/>
                    </a:cubicBezTo>
                    <a:cubicBezTo>
                      <a:pt x="920069" y="3083455"/>
                      <a:pt x="920068" y="4362152"/>
                      <a:pt x="920068" y="5640850"/>
                    </a:cubicBezTo>
                    <a:lnTo>
                      <a:pt x="0" y="5640850"/>
                    </a:lnTo>
                    <a:lnTo>
                      <a:pt x="0" y="1804758"/>
                    </a:lnTo>
                    <a:cubicBezTo>
                      <a:pt x="0" y="808018"/>
                      <a:pt x="808018" y="0"/>
                      <a:pt x="180475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90DC01FC-C05C-4FE0-A880-F30B59ABBD52}"/>
                  </a:ext>
                </a:extLst>
              </p:cNvPr>
              <p:cNvSpPr/>
              <p:nvPr/>
            </p:nvSpPr>
            <p:spPr>
              <a:xfrm>
                <a:off x="1509599" y="1345308"/>
                <a:ext cx="1240104" cy="1642060"/>
              </a:xfrm>
              <a:custGeom>
                <a:avLst/>
                <a:gdLst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378312 w 4260038"/>
                  <a:gd name="connsiteY13" fmla="*/ 2786564 h 5640850"/>
                  <a:gd name="connsiteX14" fmla="*/ 2373513 w 4260038"/>
                  <a:gd name="connsiteY14" fmla="*/ 2781133 h 5640850"/>
                  <a:gd name="connsiteX15" fmla="*/ 2348965 w 4260038"/>
                  <a:gd name="connsiteY15" fmla="*/ 2738563 h 5640850"/>
                  <a:gd name="connsiteX16" fmla="*/ 2056673 w 4260038"/>
                  <a:gd name="connsiteY16" fmla="*/ 2088588 h 5640850"/>
                  <a:gd name="connsiteX17" fmla="*/ 2178431 w 4260038"/>
                  <a:gd name="connsiteY17" fmla="*/ 1767832 h 5640850"/>
                  <a:gd name="connsiteX18" fmla="*/ 2443070 w 4260038"/>
                  <a:gd name="connsiteY18" fmla="*/ 1811286 h 5640850"/>
                  <a:gd name="connsiteX19" fmla="*/ 2469072 w 4260038"/>
                  <a:gd name="connsiteY19" fmla="*/ 1840719 h 5640850"/>
                  <a:gd name="connsiteX20" fmla="*/ 2689447 w 4260038"/>
                  <a:gd name="connsiteY20" fmla="*/ 2061094 h 5640850"/>
                  <a:gd name="connsiteX21" fmla="*/ 2689447 w 4260038"/>
                  <a:gd name="connsiteY21" fmla="*/ 1804758 h 5640850"/>
                  <a:gd name="connsiteX22" fmla="*/ 1804758 w 4260038"/>
                  <a:gd name="connsiteY22" fmla="*/ 920069 h 5640850"/>
                  <a:gd name="connsiteX23" fmla="*/ 1804758 w 4260038"/>
                  <a:gd name="connsiteY23" fmla="*/ 920068 h 5640850"/>
                  <a:gd name="connsiteX24" fmla="*/ 920069 w 4260038"/>
                  <a:gd name="connsiteY24" fmla="*/ 1804757 h 5640850"/>
                  <a:gd name="connsiteX25" fmla="*/ 920068 w 4260038"/>
                  <a:gd name="connsiteY25" fmla="*/ 5640850 h 5640850"/>
                  <a:gd name="connsiteX26" fmla="*/ 0 w 4260038"/>
                  <a:gd name="connsiteY26" fmla="*/ 5640850 h 5640850"/>
                  <a:gd name="connsiteX27" fmla="*/ 0 w 4260038"/>
                  <a:gd name="connsiteY27" fmla="*/ 1804758 h 5640850"/>
                  <a:gd name="connsiteX28" fmla="*/ 1804758 w 4260038"/>
                  <a:gd name="connsiteY28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378312 w 4260038"/>
                  <a:gd name="connsiteY13" fmla="*/ 2786564 h 5640850"/>
                  <a:gd name="connsiteX14" fmla="*/ 2373513 w 4260038"/>
                  <a:gd name="connsiteY14" fmla="*/ 2781133 h 5640850"/>
                  <a:gd name="connsiteX15" fmla="*/ 2056673 w 4260038"/>
                  <a:gd name="connsiteY15" fmla="*/ 2088588 h 5640850"/>
                  <a:gd name="connsiteX16" fmla="*/ 2178431 w 4260038"/>
                  <a:gd name="connsiteY16" fmla="*/ 1767832 h 5640850"/>
                  <a:gd name="connsiteX17" fmla="*/ 2443070 w 4260038"/>
                  <a:gd name="connsiteY17" fmla="*/ 1811286 h 5640850"/>
                  <a:gd name="connsiteX18" fmla="*/ 2469072 w 4260038"/>
                  <a:gd name="connsiteY18" fmla="*/ 1840719 h 5640850"/>
                  <a:gd name="connsiteX19" fmla="*/ 2689447 w 4260038"/>
                  <a:gd name="connsiteY19" fmla="*/ 2061094 h 5640850"/>
                  <a:gd name="connsiteX20" fmla="*/ 2689447 w 4260038"/>
                  <a:gd name="connsiteY20" fmla="*/ 1804758 h 5640850"/>
                  <a:gd name="connsiteX21" fmla="*/ 1804758 w 4260038"/>
                  <a:gd name="connsiteY21" fmla="*/ 920069 h 5640850"/>
                  <a:gd name="connsiteX22" fmla="*/ 1804758 w 4260038"/>
                  <a:gd name="connsiteY22" fmla="*/ 920068 h 5640850"/>
                  <a:gd name="connsiteX23" fmla="*/ 920069 w 4260038"/>
                  <a:gd name="connsiteY23" fmla="*/ 1804757 h 5640850"/>
                  <a:gd name="connsiteX24" fmla="*/ 920068 w 4260038"/>
                  <a:gd name="connsiteY24" fmla="*/ 5640850 h 5640850"/>
                  <a:gd name="connsiteX25" fmla="*/ 0 w 4260038"/>
                  <a:gd name="connsiteY25" fmla="*/ 5640850 h 5640850"/>
                  <a:gd name="connsiteX26" fmla="*/ 0 w 4260038"/>
                  <a:gd name="connsiteY26" fmla="*/ 1804758 h 5640850"/>
                  <a:gd name="connsiteX27" fmla="*/ 1804758 w 4260038"/>
                  <a:gd name="connsiteY27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378312 w 4260038"/>
                  <a:gd name="connsiteY13" fmla="*/ 2786564 h 5640850"/>
                  <a:gd name="connsiteX14" fmla="*/ 2056673 w 4260038"/>
                  <a:gd name="connsiteY14" fmla="*/ 2088588 h 5640850"/>
                  <a:gd name="connsiteX15" fmla="*/ 2178431 w 4260038"/>
                  <a:gd name="connsiteY15" fmla="*/ 1767832 h 5640850"/>
                  <a:gd name="connsiteX16" fmla="*/ 2443070 w 4260038"/>
                  <a:gd name="connsiteY16" fmla="*/ 1811286 h 5640850"/>
                  <a:gd name="connsiteX17" fmla="*/ 2469072 w 4260038"/>
                  <a:gd name="connsiteY17" fmla="*/ 1840719 h 5640850"/>
                  <a:gd name="connsiteX18" fmla="*/ 2689447 w 4260038"/>
                  <a:gd name="connsiteY18" fmla="*/ 2061094 h 5640850"/>
                  <a:gd name="connsiteX19" fmla="*/ 2689447 w 4260038"/>
                  <a:gd name="connsiteY19" fmla="*/ 1804758 h 5640850"/>
                  <a:gd name="connsiteX20" fmla="*/ 1804758 w 4260038"/>
                  <a:gd name="connsiteY20" fmla="*/ 920069 h 5640850"/>
                  <a:gd name="connsiteX21" fmla="*/ 1804758 w 4260038"/>
                  <a:gd name="connsiteY21" fmla="*/ 920068 h 5640850"/>
                  <a:gd name="connsiteX22" fmla="*/ 920069 w 4260038"/>
                  <a:gd name="connsiteY22" fmla="*/ 1804757 h 5640850"/>
                  <a:gd name="connsiteX23" fmla="*/ 920068 w 4260038"/>
                  <a:gd name="connsiteY23" fmla="*/ 5640850 h 5640850"/>
                  <a:gd name="connsiteX24" fmla="*/ 0 w 4260038"/>
                  <a:gd name="connsiteY24" fmla="*/ 5640850 h 5640850"/>
                  <a:gd name="connsiteX25" fmla="*/ 0 w 4260038"/>
                  <a:gd name="connsiteY25" fmla="*/ 1804758 h 5640850"/>
                  <a:gd name="connsiteX26" fmla="*/ 1804758 w 4260038"/>
                  <a:gd name="connsiteY26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056673 w 4260038"/>
                  <a:gd name="connsiteY13" fmla="*/ 2088588 h 5640850"/>
                  <a:gd name="connsiteX14" fmla="*/ 2178431 w 4260038"/>
                  <a:gd name="connsiteY14" fmla="*/ 1767832 h 5640850"/>
                  <a:gd name="connsiteX15" fmla="*/ 2443070 w 4260038"/>
                  <a:gd name="connsiteY15" fmla="*/ 1811286 h 5640850"/>
                  <a:gd name="connsiteX16" fmla="*/ 2469072 w 4260038"/>
                  <a:gd name="connsiteY16" fmla="*/ 1840719 h 5640850"/>
                  <a:gd name="connsiteX17" fmla="*/ 2689447 w 4260038"/>
                  <a:gd name="connsiteY17" fmla="*/ 2061094 h 5640850"/>
                  <a:gd name="connsiteX18" fmla="*/ 2689447 w 4260038"/>
                  <a:gd name="connsiteY18" fmla="*/ 1804758 h 5640850"/>
                  <a:gd name="connsiteX19" fmla="*/ 1804758 w 4260038"/>
                  <a:gd name="connsiteY19" fmla="*/ 920069 h 5640850"/>
                  <a:gd name="connsiteX20" fmla="*/ 1804758 w 4260038"/>
                  <a:gd name="connsiteY20" fmla="*/ 920068 h 5640850"/>
                  <a:gd name="connsiteX21" fmla="*/ 920069 w 4260038"/>
                  <a:gd name="connsiteY21" fmla="*/ 1804757 h 5640850"/>
                  <a:gd name="connsiteX22" fmla="*/ 920068 w 4260038"/>
                  <a:gd name="connsiteY22" fmla="*/ 5640850 h 5640850"/>
                  <a:gd name="connsiteX23" fmla="*/ 0 w 4260038"/>
                  <a:gd name="connsiteY23" fmla="*/ 5640850 h 5640850"/>
                  <a:gd name="connsiteX24" fmla="*/ 0 w 4260038"/>
                  <a:gd name="connsiteY24" fmla="*/ 1804758 h 5640850"/>
                  <a:gd name="connsiteX25" fmla="*/ 1804758 w 4260038"/>
                  <a:gd name="connsiteY25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149481 w 4260038"/>
                  <a:gd name="connsiteY11" fmla="*/ 4463210 h 5640850"/>
                  <a:gd name="connsiteX12" fmla="*/ 2056673 w 4260038"/>
                  <a:gd name="connsiteY12" fmla="*/ 2088588 h 5640850"/>
                  <a:gd name="connsiteX13" fmla="*/ 2178431 w 4260038"/>
                  <a:gd name="connsiteY13" fmla="*/ 1767832 h 5640850"/>
                  <a:gd name="connsiteX14" fmla="*/ 2443070 w 4260038"/>
                  <a:gd name="connsiteY14" fmla="*/ 1811286 h 5640850"/>
                  <a:gd name="connsiteX15" fmla="*/ 2469072 w 4260038"/>
                  <a:gd name="connsiteY15" fmla="*/ 1840719 h 5640850"/>
                  <a:gd name="connsiteX16" fmla="*/ 2689447 w 4260038"/>
                  <a:gd name="connsiteY16" fmla="*/ 2061094 h 5640850"/>
                  <a:gd name="connsiteX17" fmla="*/ 2689447 w 4260038"/>
                  <a:gd name="connsiteY17" fmla="*/ 1804758 h 5640850"/>
                  <a:gd name="connsiteX18" fmla="*/ 1804758 w 4260038"/>
                  <a:gd name="connsiteY18" fmla="*/ 920069 h 5640850"/>
                  <a:gd name="connsiteX19" fmla="*/ 1804758 w 4260038"/>
                  <a:gd name="connsiteY19" fmla="*/ 920068 h 5640850"/>
                  <a:gd name="connsiteX20" fmla="*/ 920069 w 4260038"/>
                  <a:gd name="connsiteY20" fmla="*/ 1804757 h 5640850"/>
                  <a:gd name="connsiteX21" fmla="*/ 920068 w 4260038"/>
                  <a:gd name="connsiteY21" fmla="*/ 5640850 h 5640850"/>
                  <a:gd name="connsiteX22" fmla="*/ 0 w 4260038"/>
                  <a:gd name="connsiteY22" fmla="*/ 5640850 h 5640850"/>
                  <a:gd name="connsiteX23" fmla="*/ 0 w 4260038"/>
                  <a:gd name="connsiteY23" fmla="*/ 1804758 h 5640850"/>
                  <a:gd name="connsiteX24" fmla="*/ 1804758 w 4260038"/>
                  <a:gd name="connsiteY24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149481 w 4260038"/>
                  <a:gd name="connsiteY10" fmla="*/ 4463210 h 5640850"/>
                  <a:gd name="connsiteX11" fmla="*/ 2056673 w 4260038"/>
                  <a:gd name="connsiteY11" fmla="*/ 2088588 h 5640850"/>
                  <a:gd name="connsiteX12" fmla="*/ 2178431 w 4260038"/>
                  <a:gd name="connsiteY12" fmla="*/ 1767832 h 5640850"/>
                  <a:gd name="connsiteX13" fmla="*/ 2443070 w 4260038"/>
                  <a:gd name="connsiteY13" fmla="*/ 1811286 h 5640850"/>
                  <a:gd name="connsiteX14" fmla="*/ 2469072 w 4260038"/>
                  <a:gd name="connsiteY14" fmla="*/ 1840719 h 5640850"/>
                  <a:gd name="connsiteX15" fmla="*/ 2689447 w 4260038"/>
                  <a:gd name="connsiteY15" fmla="*/ 2061094 h 5640850"/>
                  <a:gd name="connsiteX16" fmla="*/ 2689447 w 4260038"/>
                  <a:gd name="connsiteY16" fmla="*/ 1804758 h 5640850"/>
                  <a:gd name="connsiteX17" fmla="*/ 1804758 w 4260038"/>
                  <a:gd name="connsiteY17" fmla="*/ 920069 h 5640850"/>
                  <a:gd name="connsiteX18" fmla="*/ 1804758 w 4260038"/>
                  <a:gd name="connsiteY18" fmla="*/ 920068 h 5640850"/>
                  <a:gd name="connsiteX19" fmla="*/ 920069 w 4260038"/>
                  <a:gd name="connsiteY19" fmla="*/ 1804757 h 5640850"/>
                  <a:gd name="connsiteX20" fmla="*/ 920068 w 4260038"/>
                  <a:gd name="connsiteY20" fmla="*/ 5640850 h 5640850"/>
                  <a:gd name="connsiteX21" fmla="*/ 0 w 4260038"/>
                  <a:gd name="connsiteY21" fmla="*/ 5640850 h 5640850"/>
                  <a:gd name="connsiteX22" fmla="*/ 0 w 4260038"/>
                  <a:gd name="connsiteY22" fmla="*/ 1804758 h 5640850"/>
                  <a:gd name="connsiteX23" fmla="*/ 1804758 w 4260038"/>
                  <a:gd name="connsiteY23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3149481 w 4260038"/>
                  <a:gd name="connsiteY9" fmla="*/ 4463210 h 5640850"/>
                  <a:gd name="connsiteX10" fmla="*/ 2056673 w 4260038"/>
                  <a:gd name="connsiteY10" fmla="*/ 2088588 h 5640850"/>
                  <a:gd name="connsiteX11" fmla="*/ 2178431 w 4260038"/>
                  <a:gd name="connsiteY11" fmla="*/ 1767832 h 5640850"/>
                  <a:gd name="connsiteX12" fmla="*/ 2443070 w 4260038"/>
                  <a:gd name="connsiteY12" fmla="*/ 1811286 h 5640850"/>
                  <a:gd name="connsiteX13" fmla="*/ 2469072 w 4260038"/>
                  <a:gd name="connsiteY13" fmla="*/ 1840719 h 5640850"/>
                  <a:gd name="connsiteX14" fmla="*/ 2689447 w 4260038"/>
                  <a:gd name="connsiteY14" fmla="*/ 2061094 h 5640850"/>
                  <a:gd name="connsiteX15" fmla="*/ 2689447 w 4260038"/>
                  <a:gd name="connsiteY15" fmla="*/ 1804758 h 5640850"/>
                  <a:gd name="connsiteX16" fmla="*/ 1804758 w 4260038"/>
                  <a:gd name="connsiteY16" fmla="*/ 920069 h 5640850"/>
                  <a:gd name="connsiteX17" fmla="*/ 1804758 w 4260038"/>
                  <a:gd name="connsiteY17" fmla="*/ 920068 h 5640850"/>
                  <a:gd name="connsiteX18" fmla="*/ 920069 w 4260038"/>
                  <a:gd name="connsiteY18" fmla="*/ 1804757 h 5640850"/>
                  <a:gd name="connsiteX19" fmla="*/ 920068 w 4260038"/>
                  <a:gd name="connsiteY19" fmla="*/ 5640850 h 5640850"/>
                  <a:gd name="connsiteX20" fmla="*/ 0 w 4260038"/>
                  <a:gd name="connsiteY20" fmla="*/ 5640850 h 5640850"/>
                  <a:gd name="connsiteX21" fmla="*/ 0 w 4260038"/>
                  <a:gd name="connsiteY21" fmla="*/ 1804758 h 5640850"/>
                  <a:gd name="connsiteX22" fmla="*/ 1804758 w 4260038"/>
                  <a:gd name="connsiteY22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3149481 w 4260038"/>
                  <a:gd name="connsiteY8" fmla="*/ 4463210 h 5640850"/>
                  <a:gd name="connsiteX9" fmla="*/ 2056673 w 4260038"/>
                  <a:gd name="connsiteY9" fmla="*/ 2088588 h 5640850"/>
                  <a:gd name="connsiteX10" fmla="*/ 2178431 w 4260038"/>
                  <a:gd name="connsiteY10" fmla="*/ 1767832 h 5640850"/>
                  <a:gd name="connsiteX11" fmla="*/ 2443070 w 4260038"/>
                  <a:gd name="connsiteY11" fmla="*/ 1811286 h 5640850"/>
                  <a:gd name="connsiteX12" fmla="*/ 2469072 w 4260038"/>
                  <a:gd name="connsiteY12" fmla="*/ 1840719 h 5640850"/>
                  <a:gd name="connsiteX13" fmla="*/ 2689447 w 4260038"/>
                  <a:gd name="connsiteY13" fmla="*/ 2061094 h 5640850"/>
                  <a:gd name="connsiteX14" fmla="*/ 2689447 w 4260038"/>
                  <a:gd name="connsiteY14" fmla="*/ 1804758 h 5640850"/>
                  <a:gd name="connsiteX15" fmla="*/ 1804758 w 4260038"/>
                  <a:gd name="connsiteY15" fmla="*/ 920069 h 5640850"/>
                  <a:gd name="connsiteX16" fmla="*/ 1804758 w 4260038"/>
                  <a:gd name="connsiteY16" fmla="*/ 920068 h 5640850"/>
                  <a:gd name="connsiteX17" fmla="*/ 920069 w 4260038"/>
                  <a:gd name="connsiteY17" fmla="*/ 1804757 h 5640850"/>
                  <a:gd name="connsiteX18" fmla="*/ 920068 w 4260038"/>
                  <a:gd name="connsiteY18" fmla="*/ 5640850 h 5640850"/>
                  <a:gd name="connsiteX19" fmla="*/ 0 w 4260038"/>
                  <a:gd name="connsiteY19" fmla="*/ 5640850 h 5640850"/>
                  <a:gd name="connsiteX20" fmla="*/ 0 w 4260038"/>
                  <a:gd name="connsiteY20" fmla="*/ 1804758 h 5640850"/>
                  <a:gd name="connsiteX21" fmla="*/ 1804758 w 4260038"/>
                  <a:gd name="connsiteY21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3149481 w 4260038"/>
                  <a:gd name="connsiteY7" fmla="*/ 4463210 h 5640850"/>
                  <a:gd name="connsiteX8" fmla="*/ 2056673 w 4260038"/>
                  <a:gd name="connsiteY8" fmla="*/ 2088588 h 5640850"/>
                  <a:gd name="connsiteX9" fmla="*/ 2178431 w 4260038"/>
                  <a:gd name="connsiteY9" fmla="*/ 1767832 h 5640850"/>
                  <a:gd name="connsiteX10" fmla="*/ 2443070 w 4260038"/>
                  <a:gd name="connsiteY10" fmla="*/ 1811286 h 5640850"/>
                  <a:gd name="connsiteX11" fmla="*/ 2469072 w 4260038"/>
                  <a:gd name="connsiteY11" fmla="*/ 1840719 h 5640850"/>
                  <a:gd name="connsiteX12" fmla="*/ 2689447 w 4260038"/>
                  <a:gd name="connsiteY12" fmla="*/ 2061094 h 5640850"/>
                  <a:gd name="connsiteX13" fmla="*/ 2689447 w 4260038"/>
                  <a:gd name="connsiteY13" fmla="*/ 1804758 h 5640850"/>
                  <a:gd name="connsiteX14" fmla="*/ 1804758 w 4260038"/>
                  <a:gd name="connsiteY14" fmla="*/ 920069 h 5640850"/>
                  <a:gd name="connsiteX15" fmla="*/ 1804758 w 4260038"/>
                  <a:gd name="connsiteY15" fmla="*/ 920068 h 5640850"/>
                  <a:gd name="connsiteX16" fmla="*/ 920069 w 4260038"/>
                  <a:gd name="connsiteY16" fmla="*/ 1804757 h 5640850"/>
                  <a:gd name="connsiteX17" fmla="*/ 920068 w 4260038"/>
                  <a:gd name="connsiteY17" fmla="*/ 5640850 h 5640850"/>
                  <a:gd name="connsiteX18" fmla="*/ 0 w 4260038"/>
                  <a:gd name="connsiteY18" fmla="*/ 5640850 h 5640850"/>
                  <a:gd name="connsiteX19" fmla="*/ 0 w 4260038"/>
                  <a:gd name="connsiteY19" fmla="*/ 1804758 h 5640850"/>
                  <a:gd name="connsiteX20" fmla="*/ 1804758 w 4260038"/>
                  <a:gd name="connsiteY20" fmla="*/ 0 h 5640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260038" h="5640850">
                    <a:moveTo>
                      <a:pt x="1804758" y="0"/>
                    </a:moveTo>
                    <a:cubicBezTo>
                      <a:pt x="2801498" y="0"/>
                      <a:pt x="3609516" y="808018"/>
                      <a:pt x="3609516" y="1804758"/>
                    </a:cubicBezTo>
                    <a:cubicBezTo>
                      <a:pt x="3609516" y="1891731"/>
                      <a:pt x="3609515" y="1978703"/>
                      <a:pt x="3609515" y="2065676"/>
                    </a:cubicBezTo>
                    <a:lnTo>
                      <a:pt x="3810451" y="1864740"/>
                    </a:lnTo>
                    <a:lnTo>
                      <a:pt x="3820669" y="1847021"/>
                    </a:lnTo>
                    <a:cubicBezTo>
                      <a:pt x="3886641" y="1755476"/>
                      <a:pt x="4009955" y="1719749"/>
                      <a:pt x="4116878" y="1767832"/>
                    </a:cubicBezTo>
                    <a:cubicBezTo>
                      <a:pt x="4239074" y="1822784"/>
                      <a:pt x="4293587" y="1966392"/>
                      <a:pt x="4238636" y="2088588"/>
                    </a:cubicBezTo>
                    <a:lnTo>
                      <a:pt x="3149481" y="4463210"/>
                    </a:lnTo>
                    <a:lnTo>
                      <a:pt x="2056673" y="2088588"/>
                    </a:lnTo>
                    <a:cubicBezTo>
                      <a:pt x="2001721" y="1966392"/>
                      <a:pt x="2056234" y="1822784"/>
                      <a:pt x="2178431" y="1767832"/>
                    </a:cubicBezTo>
                    <a:cubicBezTo>
                      <a:pt x="2270078" y="1726618"/>
                      <a:pt x="2373769" y="1746979"/>
                      <a:pt x="2443070" y="1811286"/>
                    </a:cubicBezTo>
                    <a:lnTo>
                      <a:pt x="2469072" y="1840719"/>
                    </a:lnTo>
                    <a:lnTo>
                      <a:pt x="2689447" y="2061094"/>
                    </a:lnTo>
                    <a:lnTo>
                      <a:pt x="2689447" y="1804758"/>
                    </a:lnTo>
                    <a:cubicBezTo>
                      <a:pt x="2689447" y="1316158"/>
                      <a:pt x="2293358" y="920069"/>
                      <a:pt x="1804758" y="920069"/>
                    </a:cubicBezTo>
                    <a:lnTo>
                      <a:pt x="1804758" y="920068"/>
                    </a:lnTo>
                    <a:cubicBezTo>
                      <a:pt x="1316158" y="920068"/>
                      <a:pt x="920069" y="1316157"/>
                      <a:pt x="920069" y="1804757"/>
                    </a:cubicBezTo>
                    <a:cubicBezTo>
                      <a:pt x="920069" y="3083455"/>
                      <a:pt x="920068" y="4362152"/>
                      <a:pt x="920068" y="5640850"/>
                    </a:cubicBezTo>
                    <a:lnTo>
                      <a:pt x="0" y="5640850"/>
                    </a:lnTo>
                    <a:lnTo>
                      <a:pt x="0" y="1804758"/>
                    </a:lnTo>
                    <a:cubicBezTo>
                      <a:pt x="0" y="808018"/>
                      <a:pt x="808018" y="0"/>
                      <a:pt x="1804758" y="0"/>
                    </a:cubicBezTo>
                    <a:close/>
                  </a:path>
                </a:pathLst>
              </a:custGeom>
              <a:solidFill>
                <a:srgbClr val="0000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1BDFB697-8208-46CD-88A5-37BFFBE540C5}"/>
              </a:ext>
            </a:extLst>
          </p:cNvPr>
          <p:cNvGrpSpPr/>
          <p:nvPr/>
        </p:nvGrpSpPr>
        <p:grpSpPr>
          <a:xfrm>
            <a:off x="3610583" y="857250"/>
            <a:ext cx="2721938" cy="2721938"/>
            <a:chOff x="3610583" y="857250"/>
            <a:chExt cx="2721938" cy="2721938"/>
          </a:xfrm>
        </p:grpSpPr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F0D9A9EB-FC25-4231-9F01-3F764F4D9FB5}"/>
                </a:ext>
              </a:extLst>
            </p:cNvPr>
            <p:cNvGrpSpPr/>
            <p:nvPr/>
          </p:nvGrpSpPr>
          <p:grpSpPr>
            <a:xfrm>
              <a:off x="3610583" y="857250"/>
              <a:ext cx="2721938" cy="2721938"/>
              <a:chOff x="676883" y="857250"/>
              <a:chExt cx="2721938" cy="2721938"/>
            </a:xfrm>
          </p:grpSpPr>
          <p:grpSp>
            <p:nvGrpSpPr>
              <p:cNvPr id="108" name="グループ化 107">
                <a:extLst>
                  <a:ext uri="{FF2B5EF4-FFF2-40B4-BE49-F238E27FC236}">
                    <a16:creationId xmlns:a16="http://schemas.microsoft.com/office/drawing/2014/main" id="{7DB38756-EE73-4A8C-9F26-0F714F6C0A4D}"/>
                  </a:ext>
                </a:extLst>
              </p:cNvPr>
              <p:cNvGrpSpPr/>
              <p:nvPr/>
            </p:nvGrpSpPr>
            <p:grpSpPr>
              <a:xfrm>
                <a:off x="689584" y="869951"/>
                <a:ext cx="2696536" cy="2696530"/>
                <a:chOff x="3543630" y="3341419"/>
                <a:chExt cx="1646813" cy="1646810"/>
              </a:xfrm>
            </p:grpSpPr>
            <p:sp>
              <p:nvSpPr>
                <p:cNvPr id="110" name="楕円 109">
                  <a:extLst>
                    <a:ext uri="{FF2B5EF4-FFF2-40B4-BE49-F238E27FC236}">
                      <a16:creationId xmlns:a16="http://schemas.microsoft.com/office/drawing/2014/main" id="{00236B53-8765-44D1-AC40-F058D9C95507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9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&quot;禁止&quot;マーク 110">
                  <a:extLst>
                    <a:ext uri="{FF2B5EF4-FFF2-40B4-BE49-F238E27FC236}">
                      <a16:creationId xmlns:a16="http://schemas.microsoft.com/office/drawing/2014/main" id="{DC592C08-B159-4E6A-A6B8-E4C8C1CB69E9}"/>
                    </a:ext>
                  </a:extLst>
                </p:cNvPr>
                <p:cNvSpPr/>
                <p:nvPr/>
              </p:nvSpPr>
              <p:spPr bwMode="auto">
                <a:xfrm>
                  <a:off x="3587099" y="3384887"/>
                  <a:ext cx="1559874" cy="1559872"/>
                </a:xfrm>
                <a:prstGeom prst="noSmoking">
                  <a:avLst>
                    <a:gd name="adj" fmla="val 9559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9" name="円: 塗りつぶしなし 108">
                <a:extLst>
                  <a:ext uri="{FF2B5EF4-FFF2-40B4-BE49-F238E27FC236}">
                    <a16:creationId xmlns:a16="http://schemas.microsoft.com/office/drawing/2014/main" id="{97DEC4C7-EC89-461F-A0D7-7AC30EA3965B}"/>
                  </a:ext>
                </a:extLst>
              </p:cNvPr>
              <p:cNvSpPr/>
              <p:nvPr/>
            </p:nvSpPr>
            <p:spPr>
              <a:xfrm>
                <a:off x="676883" y="85725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2A82FFBE-FF19-4559-8A43-64EB4ED7ABA9}"/>
                </a:ext>
              </a:extLst>
            </p:cNvPr>
            <p:cNvGrpSpPr/>
            <p:nvPr/>
          </p:nvGrpSpPr>
          <p:grpSpPr>
            <a:xfrm>
              <a:off x="4478316" y="1345308"/>
              <a:ext cx="1240104" cy="1642060"/>
              <a:chOff x="1509599" y="1345308"/>
              <a:chExt cx="1240104" cy="1642060"/>
            </a:xfrm>
          </p:grpSpPr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EDDCAC97-1572-4A8D-AF1D-95B277F5D6F8}"/>
                  </a:ext>
                </a:extLst>
              </p:cNvPr>
              <p:cNvSpPr/>
              <p:nvPr/>
            </p:nvSpPr>
            <p:spPr>
              <a:xfrm>
                <a:off x="1509599" y="1345308"/>
                <a:ext cx="1240104" cy="1642060"/>
              </a:xfrm>
              <a:custGeom>
                <a:avLst/>
                <a:gdLst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378312 w 4260038"/>
                  <a:gd name="connsiteY13" fmla="*/ 2786564 h 5640850"/>
                  <a:gd name="connsiteX14" fmla="*/ 2373513 w 4260038"/>
                  <a:gd name="connsiteY14" fmla="*/ 2781133 h 5640850"/>
                  <a:gd name="connsiteX15" fmla="*/ 2348965 w 4260038"/>
                  <a:gd name="connsiteY15" fmla="*/ 2738563 h 5640850"/>
                  <a:gd name="connsiteX16" fmla="*/ 2056673 w 4260038"/>
                  <a:gd name="connsiteY16" fmla="*/ 2088588 h 5640850"/>
                  <a:gd name="connsiteX17" fmla="*/ 2178431 w 4260038"/>
                  <a:gd name="connsiteY17" fmla="*/ 1767832 h 5640850"/>
                  <a:gd name="connsiteX18" fmla="*/ 2443070 w 4260038"/>
                  <a:gd name="connsiteY18" fmla="*/ 1811286 h 5640850"/>
                  <a:gd name="connsiteX19" fmla="*/ 2469072 w 4260038"/>
                  <a:gd name="connsiteY19" fmla="*/ 1840719 h 5640850"/>
                  <a:gd name="connsiteX20" fmla="*/ 2689447 w 4260038"/>
                  <a:gd name="connsiteY20" fmla="*/ 2061094 h 5640850"/>
                  <a:gd name="connsiteX21" fmla="*/ 2689447 w 4260038"/>
                  <a:gd name="connsiteY21" fmla="*/ 1804758 h 5640850"/>
                  <a:gd name="connsiteX22" fmla="*/ 1804758 w 4260038"/>
                  <a:gd name="connsiteY22" fmla="*/ 920069 h 5640850"/>
                  <a:gd name="connsiteX23" fmla="*/ 1804758 w 4260038"/>
                  <a:gd name="connsiteY23" fmla="*/ 920068 h 5640850"/>
                  <a:gd name="connsiteX24" fmla="*/ 920069 w 4260038"/>
                  <a:gd name="connsiteY24" fmla="*/ 1804757 h 5640850"/>
                  <a:gd name="connsiteX25" fmla="*/ 920068 w 4260038"/>
                  <a:gd name="connsiteY25" fmla="*/ 5640850 h 5640850"/>
                  <a:gd name="connsiteX26" fmla="*/ 0 w 4260038"/>
                  <a:gd name="connsiteY26" fmla="*/ 5640850 h 5640850"/>
                  <a:gd name="connsiteX27" fmla="*/ 0 w 4260038"/>
                  <a:gd name="connsiteY27" fmla="*/ 1804758 h 5640850"/>
                  <a:gd name="connsiteX28" fmla="*/ 1804758 w 4260038"/>
                  <a:gd name="connsiteY28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378312 w 4260038"/>
                  <a:gd name="connsiteY13" fmla="*/ 2786564 h 5640850"/>
                  <a:gd name="connsiteX14" fmla="*/ 2373513 w 4260038"/>
                  <a:gd name="connsiteY14" fmla="*/ 2781133 h 5640850"/>
                  <a:gd name="connsiteX15" fmla="*/ 2056673 w 4260038"/>
                  <a:gd name="connsiteY15" fmla="*/ 2088588 h 5640850"/>
                  <a:gd name="connsiteX16" fmla="*/ 2178431 w 4260038"/>
                  <a:gd name="connsiteY16" fmla="*/ 1767832 h 5640850"/>
                  <a:gd name="connsiteX17" fmla="*/ 2443070 w 4260038"/>
                  <a:gd name="connsiteY17" fmla="*/ 1811286 h 5640850"/>
                  <a:gd name="connsiteX18" fmla="*/ 2469072 w 4260038"/>
                  <a:gd name="connsiteY18" fmla="*/ 1840719 h 5640850"/>
                  <a:gd name="connsiteX19" fmla="*/ 2689447 w 4260038"/>
                  <a:gd name="connsiteY19" fmla="*/ 2061094 h 5640850"/>
                  <a:gd name="connsiteX20" fmla="*/ 2689447 w 4260038"/>
                  <a:gd name="connsiteY20" fmla="*/ 1804758 h 5640850"/>
                  <a:gd name="connsiteX21" fmla="*/ 1804758 w 4260038"/>
                  <a:gd name="connsiteY21" fmla="*/ 920069 h 5640850"/>
                  <a:gd name="connsiteX22" fmla="*/ 1804758 w 4260038"/>
                  <a:gd name="connsiteY22" fmla="*/ 920068 h 5640850"/>
                  <a:gd name="connsiteX23" fmla="*/ 920069 w 4260038"/>
                  <a:gd name="connsiteY23" fmla="*/ 1804757 h 5640850"/>
                  <a:gd name="connsiteX24" fmla="*/ 920068 w 4260038"/>
                  <a:gd name="connsiteY24" fmla="*/ 5640850 h 5640850"/>
                  <a:gd name="connsiteX25" fmla="*/ 0 w 4260038"/>
                  <a:gd name="connsiteY25" fmla="*/ 5640850 h 5640850"/>
                  <a:gd name="connsiteX26" fmla="*/ 0 w 4260038"/>
                  <a:gd name="connsiteY26" fmla="*/ 1804758 h 5640850"/>
                  <a:gd name="connsiteX27" fmla="*/ 1804758 w 4260038"/>
                  <a:gd name="connsiteY27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378312 w 4260038"/>
                  <a:gd name="connsiteY13" fmla="*/ 2786564 h 5640850"/>
                  <a:gd name="connsiteX14" fmla="*/ 2056673 w 4260038"/>
                  <a:gd name="connsiteY14" fmla="*/ 2088588 h 5640850"/>
                  <a:gd name="connsiteX15" fmla="*/ 2178431 w 4260038"/>
                  <a:gd name="connsiteY15" fmla="*/ 1767832 h 5640850"/>
                  <a:gd name="connsiteX16" fmla="*/ 2443070 w 4260038"/>
                  <a:gd name="connsiteY16" fmla="*/ 1811286 h 5640850"/>
                  <a:gd name="connsiteX17" fmla="*/ 2469072 w 4260038"/>
                  <a:gd name="connsiteY17" fmla="*/ 1840719 h 5640850"/>
                  <a:gd name="connsiteX18" fmla="*/ 2689447 w 4260038"/>
                  <a:gd name="connsiteY18" fmla="*/ 2061094 h 5640850"/>
                  <a:gd name="connsiteX19" fmla="*/ 2689447 w 4260038"/>
                  <a:gd name="connsiteY19" fmla="*/ 1804758 h 5640850"/>
                  <a:gd name="connsiteX20" fmla="*/ 1804758 w 4260038"/>
                  <a:gd name="connsiteY20" fmla="*/ 920069 h 5640850"/>
                  <a:gd name="connsiteX21" fmla="*/ 1804758 w 4260038"/>
                  <a:gd name="connsiteY21" fmla="*/ 920068 h 5640850"/>
                  <a:gd name="connsiteX22" fmla="*/ 920069 w 4260038"/>
                  <a:gd name="connsiteY22" fmla="*/ 1804757 h 5640850"/>
                  <a:gd name="connsiteX23" fmla="*/ 920068 w 4260038"/>
                  <a:gd name="connsiteY23" fmla="*/ 5640850 h 5640850"/>
                  <a:gd name="connsiteX24" fmla="*/ 0 w 4260038"/>
                  <a:gd name="connsiteY24" fmla="*/ 5640850 h 5640850"/>
                  <a:gd name="connsiteX25" fmla="*/ 0 w 4260038"/>
                  <a:gd name="connsiteY25" fmla="*/ 1804758 h 5640850"/>
                  <a:gd name="connsiteX26" fmla="*/ 1804758 w 4260038"/>
                  <a:gd name="connsiteY26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056673 w 4260038"/>
                  <a:gd name="connsiteY13" fmla="*/ 2088588 h 5640850"/>
                  <a:gd name="connsiteX14" fmla="*/ 2178431 w 4260038"/>
                  <a:gd name="connsiteY14" fmla="*/ 1767832 h 5640850"/>
                  <a:gd name="connsiteX15" fmla="*/ 2443070 w 4260038"/>
                  <a:gd name="connsiteY15" fmla="*/ 1811286 h 5640850"/>
                  <a:gd name="connsiteX16" fmla="*/ 2469072 w 4260038"/>
                  <a:gd name="connsiteY16" fmla="*/ 1840719 h 5640850"/>
                  <a:gd name="connsiteX17" fmla="*/ 2689447 w 4260038"/>
                  <a:gd name="connsiteY17" fmla="*/ 2061094 h 5640850"/>
                  <a:gd name="connsiteX18" fmla="*/ 2689447 w 4260038"/>
                  <a:gd name="connsiteY18" fmla="*/ 1804758 h 5640850"/>
                  <a:gd name="connsiteX19" fmla="*/ 1804758 w 4260038"/>
                  <a:gd name="connsiteY19" fmla="*/ 920069 h 5640850"/>
                  <a:gd name="connsiteX20" fmla="*/ 1804758 w 4260038"/>
                  <a:gd name="connsiteY20" fmla="*/ 920068 h 5640850"/>
                  <a:gd name="connsiteX21" fmla="*/ 920069 w 4260038"/>
                  <a:gd name="connsiteY21" fmla="*/ 1804757 h 5640850"/>
                  <a:gd name="connsiteX22" fmla="*/ 920068 w 4260038"/>
                  <a:gd name="connsiteY22" fmla="*/ 5640850 h 5640850"/>
                  <a:gd name="connsiteX23" fmla="*/ 0 w 4260038"/>
                  <a:gd name="connsiteY23" fmla="*/ 5640850 h 5640850"/>
                  <a:gd name="connsiteX24" fmla="*/ 0 w 4260038"/>
                  <a:gd name="connsiteY24" fmla="*/ 1804758 h 5640850"/>
                  <a:gd name="connsiteX25" fmla="*/ 1804758 w 4260038"/>
                  <a:gd name="connsiteY25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149481 w 4260038"/>
                  <a:gd name="connsiteY11" fmla="*/ 4463210 h 5640850"/>
                  <a:gd name="connsiteX12" fmla="*/ 2056673 w 4260038"/>
                  <a:gd name="connsiteY12" fmla="*/ 2088588 h 5640850"/>
                  <a:gd name="connsiteX13" fmla="*/ 2178431 w 4260038"/>
                  <a:gd name="connsiteY13" fmla="*/ 1767832 h 5640850"/>
                  <a:gd name="connsiteX14" fmla="*/ 2443070 w 4260038"/>
                  <a:gd name="connsiteY14" fmla="*/ 1811286 h 5640850"/>
                  <a:gd name="connsiteX15" fmla="*/ 2469072 w 4260038"/>
                  <a:gd name="connsiteY15" fmla="*/ 1840719 h 5640850"/>
                  <a:gd name="connsiteX16" fmla="*/ 2689447 w 4260038"/>
                  <a:gd name="connsiteY16" fmla="*/ 2061094 h 5640850"/>
                  <a:gd name="connsiteX17" fmla="*/ 2689447 w 4260038"/>
                  <a:gd name="connsiteY17" fmla="*/ 1804758 h 5640850"/>
                  <a:gd name="connsiteX18" fmla="*/ 1804758 w 4260038"/>
                  <a:gd name="connsiteY18" fmla="*/ 920069 h 5640850"/>
                  <a:gd name="connsiteX19" fmla="*/ 1804758 w 4260038"/>
                  <a:gd name="connsiteY19" fmla="*/ 920068 h 5640850"/>
                  <a:gd name="connsiteX20" fmla="*/ 920069 w 4260038"/>
                  <a:gd name="connsiteY20" fmla="*/ 1804757 h 5640850"/>
                  <a:gd name="connsiteX21" fmla="*/ 920068 w 4260038"/>
                  <a:gd name="connsiteY21" fmla="*/ 5640850 h 5640850"/>
                  <a:gd name="connsiteX22" fmla="*/ 0 w 4260038"/>
                  <a:gd name="connsiteY22" fmla="*/ 5640850 h 5640850"/>
                  <a:gd name="connsiteX23" fmla="*/ 0 w 4260038"/>
                  <a:gd name="connsiteY23" fmla="*/ 1804758 h 5640850"/>
                  <a:gd name="connsiteX24" fmla="*/ 1804758 w 4260038"/>
                  <a:gd name="connsiteY24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149481 w 4260038"/>
                  <a:gd name="connsiteY10" fmla="*/ 4463210 h 5640850"/>
                  <a:gd name="connsiteX11" fmla="*/ 2056673 w 4260038"/>
                  <a:gd name="connsiteY11" fmla="*/ 2088588 h 5640850"/>
                  <a:gd name="connsiteX12" fmla="*/ 2178431 w 4260038"/>
                  <a:gd name="connsiteY12" fmla="*/ 1767832 h 5640850"/>
                  <a:gd name="connsiteX13" fmla="*/ 2443070 w 4260038"/>
                  <a:gd name="connsiteY13" fmla="*/ 1811286 h 5640850"/>
                  <a:gd name="connsiteX14" fmla="*/ 2469072 w 4260038"/>
                  <a:gd name="connsiteY14" fmla="*/ 1840719 h 5640850"/>
                  <a:gd name="connsiteX15" fmla="*/ 2689447 w 4260038"/>
                  <a:gd name="connsiteY15" fmla="*/ 2061094 h 5640850"/>
                  <a:gd name="connsiteX16" fmla="*/ 2689447 w 4260038"/>
                  <a:gd name="connsiteY16" fmla="*/ 1804758 h 5640850"/>
                  <a:gd name="connsiteX17" fmla="*/ 1804758 w 4260038"/>
                  <a:gd name="connsiteY17" fmla="*/ 920069 h 5640850"/>
                  <a:gd name="connsiteX18" fmla="*/ 1804758 w 4260038"/>
                  <a:gd name="connsiteY18" fmla="*/ 920068 h 5640850"/>
                  <a:gd name="connsiteX19" fmla="*/ 920069 w 4260038"/>
                  <a:gd name="connsiteY19" fmla="*/ 1804757 h 5640850"/>
                  <a:gd name="connsiteX20" fmla="*/ 920068 w 4260038"/>
                  <a:gd name="connsiteY20" fmla="*/ 5640850 h 5640850"/>
                  <a:gd name="connsiteX21" fmla="*/ 0 w 4260038"/>
                  <a:gd name="connsiteY21" fmla="*/ 5640850 h 5640850"/>
                  <a:gd name="connsiteX22" fmla="*/ 0 w 4260038"/>
                  <a:gd name="connsiteY22" fmla="*/ 1804758 h 5640850"/>
                  <a:gd name="connsiteX23" fmla="*/ 1804758 w 4260038"/>
                  <a:gd name="connsiteY23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3149481 w 4260038"/>
                  <a:gd name="connsiteY9" fmla="*/ 4463210 h 5640850"/>
                  <a:gd name="connsiteX10" fmla="*/ 2056673 w 4260038"/>
                  <a:gd name="connsiteY10" fmla="*/ 2088588 h 5640850"/>
                  <a:gd name="connsiteX11" fmla="*/ 2178431 w 4260038"/>
                  <a:gd name="connsiteY11" fmla="*/ 1767832 h 5640850"/>
                  <a:gd name="connsiteX12" fmla="*/ 2443070 w 4260038"/>
                  <a:gd name="connsiteY12" fmla="*/ 1811286 h 5640850"/>
                  <a:gd name="connsiteX13" fmla="*/ 2469072 w 4260038"/>
                  <a:gd name="connsiteY13" fmla="*/ 1840719 h 5640850"/>
                  <a:gd name="connsiteX14" fmla="*/ 2689447 w 4260038"/>
                  <a:gd name="connsiteY14" fmla="*/ 2061094 h 5640850"/>
                  <a:gd name="connsiteX15" fmla="*/ 2689447 w 4260038"/>
                  <a:gd name="connsiteY15" fmla="*/ 1804758 h 5640850"/>
                  <a:gd name="connsiteX16" fmla="*/ 1804758 w 4260038"/>
                  <a:gd name="connsiteY16" fmla="*/ 920069 h 5640850"/>
                  <a:gd name="connsiteX17" fmla="*/ 1804758 w 4260038"/>
                  <a:gd name="connsiteY17" fmla="*/ 920068 h 5640850"/>
                  <a:gd name="connsiteX18" fmla="*/ 920069 w 4260038"/>
                  <a:gd name="connsiteY18" fmla="*/ 1804757 h 5640850"/>
                  <a:gd name="connsiteX19" fmla="*/ 920068 w 4260038"/>
                  <a:gd name="connsiteY19" fmla="*/ 5640850 h 5640850"/>
                  <a:gd name="connsiteX20" fmla="*/ 0 w 4260038"/>
                  <a:gd name="connsiteY20" fmla="*/ 5640850 h 5640850"/>
                  <a:gd name="connsiteX21" fmla="*/ 0 w 4260038"/>
                  <a:gd name="connsiteY21" fmla="*/ 1804758 h 5640850"/>
                  <a:gd name="connsiteX22" fmla="*/ 1804758 w 4260038"/>
                  <a:gd name="connsiteY22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3149481 w 4260038"/>
                  <a:gd name="connsiteY8" fmla="*/ 4463210 h 5640850"/>
                  <a:gd name="connsiteX9" fmla="*/ 2056673 w 4260038"/>
                  <a:gd name="connsiteY9" fmla="*/ 2088588 h 5640850"/>
                  <a:gd name="connsiteX10" fmla="*/ 2178431 w 4260038"/>
                  <a:gd name="connsiteY10" fmla="*/ 1767832 h 5640850"/>
                  <a:gd name="connsiteX11" fmla="*/ 2443070 w 4260038"/>
                  <a:gd name="connsiteY11" fmla="*/ 1811286 h 5640850"/>
                  <a:gd name="connsiteX12" fmla="*/ 2469072 w 4260038"/>
                  <a:gd name="connsiteY12" fmla="*/ 1840719 h 5640850"/>
                  <a:gd name="connsiteX13" fmla="*/ 2689447 w 4260038"/>
                  <a:gd name="connsiteY13" fmla="*/ 2061094 h 5640850"/>
                  <a:gd name="connsiteX14" fmla="*/ 2689447 w 4260038"/>
                  <a:gd name="connsiteY14" fmla="*/ 1804758 h 5640850"/>
                  <a:gd name="connsiteX15" fmla="*/ 1804758 w 4260038"/>
                  <a:gd name="connsiteY15" fmla="*/ 920069 h 5640850"/>
                  <a:gd name="connsiteX16" fmla="*/ 1804758 w 4260038"/>
                  <a:gd name="connsiteY16" fmla="*/ 920068 h 5640850"/>
                  <a:gd name="connsiteX17" fmla="*/ 920069 w 4260038"/>
                  <a:gd name="connsiteY17" fmla="*/ 1804757 h 5640850"/>
                  <a:gd name="connsiteX18" fmla="*/ 920068 w 4260038"/>
                  <a:gd name="connsiteY18" fmla="*/ 5640850 h 5640850"/>
                  <a:gd name="connsiteX19" fmla="*/ 0 w 4260038"/>
                  <a:gd name="connsiteY19" fmla="*/ 5640850 h 5640850"/>
                  <a:gd name="connsiteX20" fmla="*/ 0 w 4260038"/>
                  <a:gd name="connsiteY20" fmla="*/ 1804758 h 5640850"/>
                  <a:gd name="connsiteX21" fmla="*/ 1804758 w 4260038"/>
                  <a:gd name="connsiteY21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3149481 w 4260038"/>
                  <a:gd name="connsiteY7" fmla="*/ 4463210 h 5640850"/>
                  <a:gd name="connsiteX8" fmla="*/ 2056673 w 4260038"/>
                  <a:gd name="connsiteY8" fmla="*/ 2088588 h 5640850"/>
                  <a:gd name="connsiteX9" fmla="*/ 2178431 w 4260038"/>
                  <a:gd name="connsiteY9" fmla="*/ 1767832 h 5640850"/>
                  <a:gd name="connsiteX10" fmla="*/ 2443070 w 4260038"/>
                  <a:gd name="connsiteY10" fmla="*/ 1811286 h 5640850"/>
                  <a:gd name="connsiteX11" fmla="*/ 2469072 w 4260038"/>
                  <a:gd name="connsiteY11" fmla="*/ 1840719 h 5640850"/>
                  <a:gd name="connsiteX12" fmla="*/ 2689447 w 4260038"/>
                  <a:gd name="connsiteY12" fmla="*/ 2061094 h 5640850"/>
                  <a:gd name="connsiteX13" fmla="*/ 2689447 w 4260038"/>
                  <a:gd name="connsiteY13" fmla="*/ 1804758 h 5640850"/>
                  <a:gd name="connsiteX14" fmla="*/ 1804758 w 4260038"/>
                  <a:gd name="connsiteY14" fmla="*/ 920069 h 5640850"/>
                  <a:gd name="connsiteX15" fmla="*/ 1804758 w 4260038"/>
                  <a:gd name="connsiteY15" fmla="*/ 920068 h 5640850"/>
                  <a:gd name="connsiteX16" fmla="*/ 920069 w 4260038"/>
                  <a:gd name="connsiteY16" fmla="*/ 1804757 h 5640850"/>
                  <a:gd name="connsiteX17" fmla="*/ 920068 w 4260038"/>
                  <a:gd name="connsiteY17" fmla="*/ 5640850 h 5640850"/>
                  <a:gd name="connsiteX18" fmla="*/ 0 w 4260038"/>
                  <a:gd name="connsiteY18" fmla="*/ 5640850 h 5640850"/>
                  <a:gd name="connsiteX19" fmla="*/ 0 w 4260038"/>
                  <a:gd name="connsiteY19" fmla="*/ 1804758 h 5640850"/>
                  <a:gd name="connsiteX20" fmla="*/ 1804758 w 4260038"/>
                  <a:gd name="connsiteY20" fmla="*/ 0 h 5640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260038" h="5640850">
                    <a:moveTo>
                      <a:pt x="1804758" y="0"/>
                    </a:moveTo>
                    <a:cubicBezTo>
                      <a:pt x="2801498" y="0"/>
                      <a:pt x="3609516" y="808018"/>
                      <a:pt x="3609516" y="1804758"/>
                    </a:cubicBezTo>
                    <a:cubicBezTo>
                      <a:pt x="3609516" y="1891731"/>
                      <a:pt x="3609515" y="1978703"/>
                      <a:pt x="3609515" y="2065676"/>
                    </a:cubicBezTo>
                    <a:lnTo>
                      <a:pt x="3810451" y="1864740"/>
                    </a:lnTo>
                    <a:lnTo>
                      <a:pt x="3820669" y="1847021"/>
                    </a:lnTo>
                    <a:cubicBezTo>
                      <a:pt x="3886641" y="1755476"/>
                      <a:pt x="4009955" y="1719749"/>
                      <a:pt x="4116878" y="1767832"/>
                    </a:cubicBezTo>
                    <a:cubicBezTo>
                      <a:pt x="4239074" y="1822784"/>
                      <a:pt x="4293587" y="1966392"/>
                      <a:pt x="4238636" y="2088588"/>
                    </a:cubicBezTo>
                    <a:lnTo>
                      <a:pt x="3149481" y="4463210"/>
                    </a:lnTo>
                    <a:lnTo>
                      <a:pt x="2056673" y="2088588"/>
                    </a:lnTo>
                    <a:cubicBezTo>
                      <a:pt x="2001721" y="1966392"/>
                      <a:pt x="2056234" y="1822784"/>
                      <a:pt x="2178431" y="1767832"/>
                    </a:cubicBezTo>
                    <a:cubicBezTo>
                      <a:pt x="2270078" y="1726618"/>
                      <a:pt x="2373769" y="1746979"/>
                      <a:pt x="2443070" y="1811286"/>
                    </a:cubicBezTo>
                    <a:lnTo>
                      <a:pt x="2469072" y="1840719"/>
                    </a:lnTo>
                    <a:lnTo>
                      <a:pt x="2689447" y="2061094"/>
                    </a:lnTo>
                    <a:lnTo>
                      <a:pt x="2689447" y="1804758"/>
                    </a:lnTo>
                    <a:cubicBezTo>
                      <a:pt x="2689447" y="1316158"/>
                      <a:pt x="2293358" y="920069"/>
                      <a:pt x="1804758" y="920069"/>
                    </a:cubicBezTo>
                    <a:lnTo>
                      <a:pt x="1804758" y="920068"/>
                    </a:lnTo>
                    <a:cubicBezTo>
                      <a:pt x="1316158" y="920068"/>
                      <a:pt x="920069" y="1316157"/>
                      <a:pt x="920069" y="1804757"/>
                    </a:cubicBezTo>
                    <a:cubicBezTo>
                      <a:pt x="920069" y="3083455"/>
                      <a:pt x="920068" y="4362152"/>
                      <a:pt x="920068" y="5640850"/>
                    </a:cubicBezTo>
                    <a:lnTo>
                      <a:pt x="0" y="5640850"/>
                    </a:lnTo>
                    <a:lnTo>
                      <a:pt x="0" y="1804758"/>
                    </a:lnTo>
                    <a:cubicBezTo>
                      <a:pt x="0" y="808018"/>
                      <a:pt x="808018" y="0"/>
                      <a:pt x="180475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5773E134-01DC-46CF-89E1-F9A5C28B4649}"/>
                  </a:ext>
                </a:extLst>
              </p:cNvPr>
              <p:cNvSpPr/>
              <p:nvPr/>
            </p:nvSpPr>
            <p:spPr>
              <a:xfrm>
                <a:off x="1509599" y="1345308"/>
                <a:ext cx="1240104" cy="1642060"/>
              </a:xfrm>
              <a:custGeom>
                <a:avLst/>
                <a:gdLst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378312 w 4260038"/>
                  <a:gd name="connsiteY13" fmla="*/ 2786564 h 5640850"/>
                  <a:gd name="connsiteX14" fmla="*/ 2373513 w 4260038"/>
                  <a:gd name="connsiteY14" fmla="*/ 2781133 h 5640850"/>
                  <a:gd name="connsiteX15" fmla="*/ 2348965 w 4260038"/>
                  <a:gd name="connsiteY15" fmla="*/ 2738563 h 5640850"/>
                  <a:gd name="connsiteX16" fmla="*/ 2056673 w 4260038"/>
                  <a:gd name="connsiteY16" fmla="*/ 2088588 h 5640850"/>
                  <a:gd name="connsiteX17" fmla="*/ 2178431 w 4260038"/>
                  <a:gd name="connsiteY17" fmla="*/ 1767832 h 5640850"/>
                  <a:gd name="connsiteX18" fmla="*/ 2443070 w 4260038"/>
                  <a:gd name="connsiteY18" fmla="*/ 1811286 h 5640850"/>
                  <a:gd name="connsiteX19" fmla="*/ 2469072 w 4260038"/>
                  <a:gd name="connsiteY19" fmla="*/ 1840719 h 5640850"/>
                  <a:gd name="connsiteX20" fmla="*/ 2689447 w 4260038"/>
                  <a:gd name="connsiteY20" fmla="*/ 2061094 h 5640850"/>
                  <a:gd name="connsiteX21" fmla="*/ 2689447 w 4260038"/>
                  <a:gd name="connsiteY21" fmla="*/ 1804758 h 5640850"/>
                  <a:gd name="connsiteX22" fmla="*/ 1804758 w 4260038"/>
                  <a:gd name="connsiteY22" fmla="*/ 920069 h 5640850"/>
                  <a:gd name="connsiteX23" fmla="*/ 1804758 w 4260038"/>
                  <a:gd name="connsiteY23" fmla="*/ 920068 h 5640850"/>
                  <a:gd name="connsiteX24" fmla="*/ 920069 w 4260038"/>
                  <a:gd name="connsiteY24" fmla="*/ 1804757 h 5640850"/>
                  <a:gd name="connsiteX25" fmla="*/ 920068 w 4260038"/>
                  <a:gd name="connsiteY25" fmla="*/ 5640850 h 5640850"/>
                  <a:gd name="connsiteX26" fmla="*/ 0 w 4260038"/>
                  <a:gd name="connsiteY26" fmla="*/ 5640850 h 5640850"/>
                  <a:gd name="connsiteX27" fmla="*/ 0 w 4260038"/>
                  <a:gd name="connsiteY27" fmla="*/ 1804758 h 5640850"/>
                  <a:gd name="connsiteX28" fmla="*/ 1804758 w 4260038"/>
                  <a:gd name="connsiteY28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378312 w 4260038"/>
                  <a:gd name="connsiteY13" fmla="*/ 2786564 h 5640850"/>
                  <a:gd name="connsiteX14" fmla="*/ 2373513 w 4260038"/>
                  <a:gd name="connsiteY14" fmla="*/ 2781133 h 5640850"/>
                  <a:gd name="connsiteX15" fmla="*/ 2056673 w 4260038"/>
                  <a:gd name="connsiteY15" fmla="*/ 2088588 h 5640850"/>
                  <a:gd name="connsiteX16" fmla="*/ 2178431 w 4260038"/>
                  <a:gd name="connsiteY16" fmla="*/ 1767832 h 5640850"/>
                  <a:gd name="connsiteX17" fmla="*/ 2443070 w 4260038"/>
                  <a:gd name="connsiteY17" fmla="*/ 1811286 h 5640850"/>
                  <a:gd name="connsiteX18" fmla="*/ 2469072 w 4260038"/>
                  <a:gd name="connsiteY18" fmla="*/ 1840719 h 5640850"/>
                  <a:gd name="connsiteX19" fmla="*/ 2689447 w 4260038"/>
                  <a:gd name="connsiteY19" fmla="*/ 2061094 h 5640850"/>
                  <a:gd name="connsiteX20" fmla="*/ 2689447 w 4260038"/>
                  <a:gd name="connsiteY20" fmla="*/ 1804758 h 5640850"/>
                  <a:gd name="connsiteX21" fmla="*/ 1804758 w 4260038"/>
                  <a:gd name="connsiteY21" fmla="*/ 920069 h 5640850"/>
                  <a:gd name="connsiteX22" fmla="*/ 1804758 w 4260038"/>
                  <a:gd name="connsiteY22" fmla="*/ 920068 h 5640850"/>
                  <a:gd name="connsiteX23" fmla="*/ 920069 w 4260038"/>
                  <a:gd name="connsiteY23" fmla="*/ 1804757 h 5640850"/>
                  <a:gd name="connsiteX24" fmla="*/ 920068 w 4260038"/>
                  <a:gd name="connsiteY24" fmla="*/ 5640850 h 5640850"/>
                  <a:gd name="connsiteX25" fmla="*/ 0 w 4260038"/>
                  <a:gd name="connsiteY25" fmla="*/ 5640850 h 5640850"/>
                  <a:gd name="connsiteX26" fmla="*/ 0 w 4260038"/>
                  <a:gd name="connsiteY26" fmla="*/ 1804758 h 5640850"/>
                  <a:gd name="connsiteX27" fmla="*/ 1804758 w 4260038"/>
                  <a:gd name="connsiteY27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378312 w 4260038"/>
                  <a:gd name="connsiteY13" fmla="*/ 2786564 h 5640850"/>
                  <a:gd name="connsiteX14" fmla="*/ 2056673 w 4260038"/>
                  <a:gd name="connsiteY14" fmla="*/ 2088588 h 5640850"/>
                  <a:gd name="connsiteX15" fmla="*/ 2178431 w 4260038"/>
                  <a:gd name="connsiteY15" fmla="*/ 1767832 h 5640850"/>
                  <a:gd name="connsiteX16" fmla="*/ 2443070 w 4260038"/>
                  <a:gd name="connsiteY16" fmla="*/ 1811286 h 5640850"/>
                  <a:gd name="connsiteX17" fmla="*/ 2469072 w 4260038"/>
                  <a:gd name="connsiteY17" fmla="*/ 1840719 h 5640850"/>
                  <a:gd name="connsiteX18" fmla="*/ 2689447 w 4260038"/>
                  <a:gd name="connsiteY18" fmla="*/ 2061094 h 5640850"/>
                  <a:gd name="connsiteX19" fmla="*/ 2689447 w 4260038"/>
                  <a:gd name="connsiteY19" fmla="*/ 1804758 h 5640850"/>
                  <a:gd name="connsiteX20" fmla="*/ 1804758 w 4260038"/>
                  <a:gd name="connsiteY20" fmla="*/ 920069 h 5640850"/>
                  <a:gd name="connsiteX21" fmla="*/ 1804758 w 4260038"/>
                  <a:gd name="connsiteY21" fmla="*/ 920068 h 5640850"/>
                  <a:gd name="connsiteX22" fmla="*/ 920069 w 4260038"/>
                  <a:gd name="connsiteY22" fmla="*/ 1804757 h 5640850"/>
                  <a:gd name="connsiteX23" fmla="*/ 920068 w 4260038"/>
                  <a:gd name="connsiteY23" fmla="*/ 5640850 h 5640850"/>
                  <a:gd name="connsiteX24" fmla="*/ 0 w 4260038"/>
                  <a:gd name="connsiteY24" fmla="*/ 5640850 h 5640850"/>
                  <a:gd name="connsiteX25" fmla="*/ 0 w 4260038"/>
                  <a:gd name="connsiteY25" fmla="*/ 1804758 h 5640850"/>
                  <a:gd name="connsiteX26" fmla="*/ 1804758 w 4260038"/>
                  <a:gd name="connsiteY26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056673 w 4260038"/>
                  <a:gd name="connsiteY13" fmla="*/ 2088588 h 5640850"/>
                  <a:gd name="connsiteX14" fmla="*/ 2178431 w 4260038"/>
                  <a:gd name="connsiteY14" fmla="*/ 1767832 h 5640850"/>
                  <a:gd name="connsiteX15" fmla="*/ 2443070 w 4260038"/>
                  <a:gd name="connsiteY15" fmla="*/ 1811286 h 5640850"/>
                  <a:gd name="connsiteX16" fmla="*/ 2469072 w 4260038"/>
                  <a:gd name="connsiteY16" fmla="*/ 1840719 h 5640850"/>
                  <a:gd name="connsiteX17" fmla="*/ 2689447 w 4260038"/>
                  <a:gd name="connsiteY17" fmla="*/ 2061094 h 5640850"/>
                  <a:gd name="connsiteX18" fmla="*/ 2689447 w 4260038"/>
                  <a:gd name="connsiteY18" fmla="*/ 1804758 h 5640850"/>
                  <a:gd name="connsiteX19" fmla="*/ 1804758 w 4260038"/>
                  <a:gd name="connsiteY19" fmla="*/ 920069 h 5640850"/>
                  <a:gd name="connsiteX20" fmla="*/ 1804758 w 4260038"/>
                  <a:gd name="connsiteY20" fmla="*/ 920068 h 5640850"/>
                  <a:gd name="connsiteX21" fmla="*/ 920069 w 4260038"/>
                  <a:gd name="connsiteY21" fmla="*/ 1804757 h 5640850"/>
                  <a:gd name="connsiteX22" fmla="*/ 920068 w 4260038"/>
                  <a:gd name="connsiteY22" fmla="*/ 5640850 h 5640850"/>
                  <a:gd name="connsiteX23" fmla="*/ 0 w 4260038"/>
                  <a:gd name="connsiteY23" fmla="*/ 5640850 h 5640850"/>
                  <a:gd name="connsiteX24" fmla="*/ 0 w 4260038"/>
                  <a:gd name="connsiteY24" fmla="*/ 1804758 h 5640850"/>
                  <a:gd name="connsiteX25" fmla="*/ 1804758 w 4260038"/>
                  <a:gd name="connsiteY25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149481 w 4260038"/>
                  <a:gd name="connsiteY11" fmla="*/ 4463210 h 5640850"/>
                  <a:gd name="connsiteX12" fmla="*/ 2056673 w 4260038"/>
                  <a:gd name="connsiteY12" fmla="*/ 2088588 h 5640850"/>
                  <a:gd name="connsiteX13" fmla="*/ 2178431 w 4260038"/>
                  <a:gd name="connsiteY13" fmla="*/ 1767832 h 5640850"/>
                  <a:gd name="connsiteX14" fmla="*/ 2443070 w 4260038"/>
                  <a:gd name="connsiteY14" fmla="*/ 1811286 h 5640850"/>
                  <a:gd name="connsiteX15" fmla="*/ 2469072 w 4260038"/>
                  <a:gd name="connsiteY15" fmla="*/ 1840719 h 5640850"/>
                  <a:gd name="connsiteX16" fmla="*/ 2689447 w 4260038"/>
                  <a:gd name="connsiteY16" fmla="*/ 2061094 h 5640850"/>
                  <a:gd name="connsiteX17" fmla="*/ 2689447 w 4260038"/>
                  <a:gd name="connsiteY17" fmla="*/ 1804758 h 5640850"/>
                  <a:gd name="connsiteX18" fmla="*/ 1804758 w 4260038"/>
                  <a:gd name="connsiteY18" fmla="*/ 920069 h 5640850"/>
                  <a:gd name="connsiteX19" fmla="*/ 1804758 w 4260038"/>
                  <a:gd name="connsiteY19" fmla="*/ 920068 h 5640850"/>
                  <a:gd name="connsiteX20" fmla="*/ 920069 w 4260038"/>
                  <a:gd name="connsiteY20" fmla="*/ 1804757 h 5640850"/>
                  <a:gd name="connsiteX21" fmla="*/ 920068 w 4260038"/>
                  <a:gd name="connsiteY21" fmla="*/ 5640850 h 5640850"/>
                  <a:gd name="connsiteX22" fmla="*/ 0 w 4260038"/>
                  <a:gd name="connsiteY22" fmla="*/ 5640850 h 5640850"/>
                  <a:gd name="connsiteX23" fmla="*/ 0 w 4260038"/>
                  <a:gd name="connsiteY23" fmla="*/ 1804758 h 5640850"/>
                  <a:gd name="connsiteX24" fmla="*/ 1804758 w 4260038"/>
                  <a:gd name="connsiteY24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149481 w 4260038"/>
                  <a:gd name="connsiteY10" fmla="*/ 4463210 h 5640850"/>
                  <a:gd name="connsiteX11" fmla="*/ 2056673 w 4260038"/>
                  <a:gd name="connsiteY11" fmla="*/ 2088588 h 5640850"/>
                  <a:gd name="connsiteX12" fmla="*/ 2178431 w 4260038"/>
                  <a:gd name="connsiteY12" fmla="*/ 1767832 h 5640850"/>
                  <a:gd name="connsiteX13" fmla="*/ 2443070 w 4260038"/>
                  <a:gd name="connsiteY13" fmla="*/ 1811286 h 5640850"/>
                  <a:gd name="connsiteX14" fmla="*/ 2469072 w 4260038"/>
                  <a:gd name="connsiteY14" fmla="*/ 1840719 h 5640850"/>
                  <a:gd name="connsiteX15" fmla="*/ 2689447 w 4260038"/>
                  <a:gd name="connsiteY15" fmla="*/ 2061094 h 5640850"/>
                  <a:gd name="connsiteX16" fmla="*/ 2689447 w 4260038"/>
                  <a:gd name="connsiteY16" fmla="*/ 1804758 h 5640850"/>
                  <a:gd name="connsiteX17" fmla="*/ 1804758 w 4260038"/>
                  <a:gd name="connsiteY17" fmla="*/ 920069 h 5640850"/>
                  <a:gd name="connsiteX18" fmla="*/ 1804758 w 4260038"/>
                  <a:gd name="connsiteY18" fmla="*/ 920068 h 5640850"/>
                  <a:gd name="connsiteX19" fmla="*/ 920069 w 4260038"/>
                  <a:gd name="connsiteY19" fmla="*/ 1804757 h 5640850"/>
                  <a:gd name="connsiteX20" fmla="*/ 920068 w 4260038"/>
                  <a:gd name="connsiteY20" fmla="*/ 5640850 h 5640850"/>
                  <a:gd name="connsiteX21" fmla="*/ 0 w 4260038"/>
                  <a:gd name="connsiteY21" fmla="*/ 5640850 h 5640850"/>
                  <a:gd name="connsiteX22" fmla="*/ 0 w 4260038"/>
                  <a:gd name="connsiteY22" fmla="*/ 1804758 h 5640850"/>
                  <a:gd name="connsiteX23" fmla="*/ 1804758 w 4260038"/>
                  <a:gd name="connsiteY23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3149481 w 4260038"/>
                  <a:gd name="connsiteY9" fmla="*/ 4463210 h 5640850"/>
                  <a:gd name="connsiteX10" fmla="*/ 2056673 w 4260038"/>
                  <a:gd name="connsiteY10" fmla="*/ 2088588 h 5640850"/>
                  <a:gd name="connsiteX11" fmla="*/ 2178431 w 4260038"/>
                  <a:gd name="connsiteY11" fmla="*/ 1767832 h 5640850"/>
                  <a:gd name="connsiteX12" fmla="*/ 2443070 w 4260038"/>
                  <a:gd name="connsiteY12" fmla="*/ 1811286 h 5640850"/>
                  <a:gd name="connsiteX13" fmla="*/ 2469072 w 4260038"/>
                  <a:gd name="connsiteY13" fmla="*/ 1840719 h 5640850"/>
                  <a:gd name="connsiteX14" fmla="*/ 2689447 w 4260038"/>
                  <a:gd name="connsiteY14" fmla="*/ 2061094 h 5640850"/>
                  <a:gd name="connsiteX15" fmla="*/ 2689447 w 4260038"/>
                  <a:gd name="connsiteY15" fmla="*/ 1804758 h 5640850"/>
                  <a:gd name="connsiteX16" fmla="*/ 1804758 w 4260038"/>
                  <a:gd name="connsiteY16" fmla="*/ 920069 h 5640850"/>
                  <a:gd name="connsiteX17" fmla="*/ 1804758 w 4260038"/>
                  <a:gd name="connsiteY17" fmla="*/ 920068 h 5640850"/>
                  <a:gd name="connsiteX18" fmla="*/ 920069 w 4260038"/>
                  <a:gd name="connsiteY18" fmla="*/ 1804757 h 5640850"/>
                  <a:gd name="connsiteX19" fmla="*/ 920068 w 4260038"/>
                  <a:gd name="connsiteY19" fmla="*/ 5640850 h 5640850"/>
                  <a:gd name="connsiteX20" fmla="*/ 0 w 4260038"/>
                  <a:gd name="connsiteY20" fmla="*/ 5640850 h 5640850"/>
                  <a:gd name="connsiteX21" fmla="*/ 0 w 4260038"/>
                  <a:gd name="connsiteY21" fmla="*/ 1804758 h 5640850"/>
                  <a:gd name="connsiteX22" fmla="*/ 1804758 w 4260038"/>
                  <a:gd name="connsiteY22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3149481 w 4260038"/>
                  <a:gd name="connsiteY8" fmla="*/ 4463210 h 5640850"/>
                  <a:gd name="connsiteX9" fmla="*/ 2056673 w 4260038"/>
                  <a:gd name="connsiteY9" fmla="*/ 2088588 h 5640850"/>
                  <a:gd name="connsiteX10" fmla="*/ 2178431 w 4260038"/>
                  <a:gd name="connsiteY10" fmla="*/ 1767832 h 5640850"/>
                  <a:gd name="connsiteX11" fmla="*/ 2443070 w 4260038"/>
                  <a:gd name="connsiteY11" fmla="*/ 1811286 h 5640850"/>
                  <a:gd name="connsiteX12" fmla="*/ 2469072 w 4260038"/>
                  <a:gd name="connsiteY12" fmla="*/ 1840719 h 5640850"/>
                  <a:gd name="connsiteX13" fmla="*/ 2689447 w 4260038"/>
                  <a:gd name="connsiteY13" fmla="*/ 2061094 h 5640850"/>
                  <a:gd name="connsiteX14" fmla="*/ 2689447 w 4260038"/>
                  <a:gd name="connsiteY14" fmla="*/ 1804758 h 5640850"/>
                  <a:gd name="connsiteX15" fmla="*/ 1804758 w 4260038"/>
                  <a:gd name="connsiteY15" fmla="*/ 920069 h 5640850"/>
                  <a:gd name="connsiteX16" fmla="*/ 1804758 w 4260038"/>
                  <a:gd name="connsiteY16" fmla="*/ 920068 h 5640850"/>
                  <a:gd name="connsiteX17" fmla="*/ 920069 w 4260038"/>
                  <a:gd name="connsiteY17" fmla="*/ 1804757 h 5640850"/>
                  <a:gd name="connsiteX18" fmla="*/ 920068 w 4260038"/>
                  <a:gd name="connsiteY18" fmla="*/ 5640850 h 5640850"/>
                  <a:gd name="connsiteX19" fmla="*/ 0 w 4260038"/>
                  <a:gd name="connsiteY19" fmla="*/ 5640850 h 5640850"/>
                  <a:gd name="connsiteX20" fmla="*/ 0 w 4260038"/>
                  <a:gd name="connsiteY20" fmla="*/ 1804758 h 5640850"/>
                  <a:gd name="connsiteX21" fmla="*/ 1804758 w 4260038"/>
                  <a:gd name="connsiteY21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3149481 w 4260038"/>
                  <a:gd name="connsiteY7" fmla="*/ 4463210 h 5640850"/>
                  <a:gd name="connsiteX8" fmla="*/ 2056673 w 4260038"/>
                  <a:gd name="connsiteY8" fmla="*/ 2088588 h 5640850"/>
                  <a:gd name="connsiteX9" fmla="*/ 2178431 w 4260038"/>
                  <a:gd name="connsiteY9" fmla="*/ 1767832 h 5640850"/>
                  <a:gd name="connsiteX10" fmla="*/ 2443070 w 4260038"/>
                  <a:gd name="connsiteY10" fmla="*/ 1811286 h 5640850"/>
                  <a:gd name="connsiteX11" fmla="*/ 2469072 w 4260038"/>
                  <a:gd name="connsiteY11" fmla="*/ 1840719 h 5640850"/>
                  <a:gd name="connsiteX12" fmla="*/ 2689447 w 4260038"/>
                  <a:gd name="connsiteY12" fmla="*/ 2061094 h 5640850"/>
                  <a:gd name="connsiteX13" fmla="*/ 2689447 w 4260038"/>
                  <a:gd name="connsiteY13" fmla="*/ 1804758 h 5640850"/>
                  <a:gd name="connsiteX14" fmla="*/ 1804758 w 4260038"/>
                  <a:gd name="connsiteY14" fmla="*/ 920069 h 5640850"/>
                  <a:gd name="connsiteX15" fmla="*/ 1804758 w 4260038"/>
                  <a:gd name="connsiteY15" fmla="*/ 920068 h 5640850"/>
                  <a:gd name="connsiteX16" fmla="*/ 920069 w 4260038"/>
                  <a:gd name="connsiteY16" fmla="*/ 1804757 h 5640850"/>
                  <a:gd name="connsiteX17" fmla="*/ 920068 w 4260038"/>
                  <a:gd name="connsiteY17" fmla="*/ 5640850 h 5640850"/>
                  <a:gd name="connsiteX18" fmla="*/ 0 w 4260038"/>
                  <a:gd name="connsiteY18" fmla="*/ 5640850 h 5640850"/>
                  <a:gd name="connsiteX19" fmla="*/ 0 w 4260038"/>
                  <a:gd name="connsiteY19" fmla="*/ 1804758 h 5640850"/>
                  <a:gd name="connsiteX20" fmla="*/ 1804758 w 4260038"/>
                  <a:gd name="connsiteY20" fmla="*/ 0 h 5640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260038" h="5640850">
                    <a:moveTo>
                      <a:pt x="1804758" y="0"/>
                    </a:moveTo>
                    <a:cubicBezTo>
                      <a:pt x="2801498" y="0"/>
                      <a:pt x="3609516" y="808018"/>
                      <a:pt x="3609516" y="1804758"/>
                    </a:cubicBezTo>
                    <a:cubicBezTo>
                      <a:pt x="3609516" y="1891731"/>
                      <a:pt x="3609515" y="1978703"/>
                      <a:pt x="3609515" y="2065676"/>
                    </a:cubicBezTo>
                    <a:lnTo>
                      <a:pt x="3810451" y="1864740"/>
                    </a:lnTo>
                    <a:lnTo>
                      <a:pt x="3820669" y="1847021"/>
                    </a:lnTo>
                    <a:cubicBezTo>
                      <a:pt x="3886641" y="1755476"/>
                      <a:pt x="4009955" y="1719749"/>
                      <a:pt x="4116878" y="1767832"/>
                    </a:cubicBezTo>
                    <a:cubicBezTo>
                      <a:pt x="4239074" y="1822784"/>
                      <a:pt x="4293587" y="1966392"/>
                      <a:pt x="4238636" y="2088588"/>
                    </a:cubicBezTo>
                    <a:lnTo>
                      <a:pt x="3149481" y="4463210"/>
                    </a:lnTo>
                    <a:lnTo>
                      <a:pt x="2056673" y="2088588"/>
                    </a:lnTo>
                    <a:cubicBezTo>
                      <a:pt x="2001721" y="1966392"/>
                      <a:pt x="2056234" y="1822784"/>
                      <a:pt x="2178431" y="1767832"/>
                    </a:cubicBezTo>
                    <a:cubicBezTo>
                      <a:pt x="2270078" y="1726618"/>
                      <a:pt x="2373769" y="1746979"/>
                      <a:pt x="2443070" y="1811286"/>
                    </a:cubicBezTo>
                    <a:lnTo>
                      <a:pt x="2469072" y="1840719"/>
                    </a:lnTo>
                    <a:lnTo>
                      <a:pt x="2689447" y="2061094"/>
                    </a:lnTo>
                    <a:lnTo>
                      <a:pt x="2689447" y="1804758"/>
                    </a:lnTo>
                    <a:cubicBezTo>
                      <a:pt x="2689447" y="1316158"/>
                      <a:pt x="2293358" y="920069"/>
                      <a:pt x="1804758" y="920069"/>
                    </a:cubicBezTo>
                    <a:lnTo>
                      <a:pt x="1804758" y="920068"/>
                    </a:lnTo>
                    <a:cubicBezTo>
                      <a:pt x="1316158" y="920068"/>
                      <a:pt x="920069" y="1316157"/>
                      <a:pt x="920069" y="1804757"/>
                    </a:cubicBezTo>
                    <a:cubicBezTo>
                      <a:pt x="920069" y="3083455"/>
                      <a:pt x="920068" y="4362152"/>
                      <a:pt x="920068" y="5640850"/>
                    </a:cubicBezTo>
                    <a:lnTo>
                      <a:pt x="0" y="5640850"/>
                    </a:lnTo>
                    <a:lnTo>
                      <a:pt x="0" y="1804758"/>
                    </a:lnTo>
                    <a:cubicBezTo>
                      <a:pt x="0" y="808018"/>
                      <a:pt x="808018" y="0"/>
                      <a:pt x="1804758" y="0"/>
                    </a:cubicBezTo>
                    <a:close/>
                  </a:path>
                </a:pathLst>
              </a:custGeom>
              <a:solidFill>
                <a:srgbClr val="0000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33" name="テキスト ボックス 132">
              <a:extLst>
                <a:ext uri="{FF2B5EF4-FFF2-40B4-BE49-F238E27FC236}">
                  <a16:creationId xmlns:a16="http://schemas.microsoft.com/office/drawing/2014/main" id="{5DF28D45-1903-4B2E-BD3A-29FD99B98564}"/>
                </a:ext>
              </a:extLst>
            </p:cNvPr>
            <p:cNvSpPr txBox="1"/>
            <p:nvPr/>
          </p:nvSpPr>
          <p:spPr>
            <a:xfrm>
              <a:off x="4206813" y="2534042"/>
              <a:ext cx="1492374" cy="3941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転回禁止</a:t>
              </a:r>
            </a:p>
          </p:txBody>
        </p:sp>
        <p:sp>
          <p:nvSpPr>
            <p:cNvPr id="135" name="テキスト ボックス 134">
              <a:extLst>
                <a:ext uri="{FF2B5EF4-FFF2-40B4-BE49-F238E27FC236}">
                  <a16:creationId xmlns:a16="http://schemas.microsoft.com/office/drawing/2014/main" id="{B591A71C-9880-4990-833D-523EA2E82D38}"/>
                </a:ext>
              </a:extLst>
            </p:cNvPr>
            <p:cNvSpPr txBox="1"/>
            <p:nvPr/>
          </p:nvSpPr>
          <p:spPr>
            <a:xfrm>
              <a:off x="4206813" y="2534042"/>
              <a:ext cx="1492374" cy="3941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n w="38100">
                    <a:noFill/>
                  </a:ln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転回禁止</a:t>
              </a:r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C3CC130E-C372-482E-8318-3BE5E8118B55}"/>
              </a:ext>
            </a:extLst>
          </p:cNvPr>
          <p:cNvGrpSpPr/>
          <p:nvPr/>
        </p:nvGrpSpPr>
        <p:grpSpPr>
          <a:xfrm>
            <a:off x="6569683" y="857250"/>
            <a:ext cx="2721938" cy="2721938"/>
            <a:chOff x="6569683" y="857250"/>
            <a:chExt cx="2721938" cy="2721938"/>
          </a:xfrm>
        </p:grpSpPr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4CCAFB68-6E4E-4D5E-95CE-670A02196161}"/>
                </a:ext>
              </a:extLst>
            </p:cNvPr>
            <p:cNvGrpSpPr/>
            <p:nvPr/>
          </p:nvGrpSpPr>
          <p:grpSpPr>
            <a:xfrm>
              <a:off x="6569683" y="857250"/>
              <a:ext cx="2721938" cy="2721938"/>
              <a:chOff x="676883" y="857250"/>
              <a:chExt cx="2721938" cy="2721938"/>
            </a:xfrm>
          </p:grpSpPr>
          <p:grpSp>
            <p:nvGrpSpPr>
              <p:cNvPr id="114" name="グループ化 113">
                <a:extLst>
                  <a:ext uri="{FF2B5EF4-FFF2-40B4-BE49-F238E27FC236}">
                    <a16:creationId xmlns:a16="http://schemas.microsoft.com/office/drawing/2014/main" id="{46C93713-C463-4CD6-9C72-428D7D36403F}"/>
                  </a:ext>
                </a:extLst>
              </p:cNvPr>
              <p:cNvGrpSpPr/>
              <p:nvPr/>
            </p:nvGrpSpPr>
            <p:grpSpPr>
              <a:xfrm>
                <a:off x="689584" y="869951"/>
                <a:ext cx="2696536" cy="2696530"/>
                <a:chOff x="3543630" y="3341419"/>
                <a:chExt cx="1646813" cy="1646810"/>
              </a:xfrm>
            </p:grpSpPr>
            <p:sp>
              <p:nvSpPr>
                <p:cNvPr id="116" name="楕円 115">
                  <a:extLst>
                    <a:ext uri="{FF2B5EF4-FFF2-40B4-BE49-F238E27FC236}">
                      <a16:creationId xmlns:a16="http://schemas.microsoft.com/office/drawing/2014/main" id="{8DD22AEA-1391-49B8-97F3-EC51A7250E66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9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&quot;禁止&quot;マーク 116">
                  <a:extLst>
                    <a:ext uri="{FF2B5EF4-FFF2-40B4-BE49-F238E27FC236}">
                      <a16:creationId xmlns:a16="http://schemas.microsoft.com/office/drawing/2014/main" id="{29D774BE-7DB1-4692-B9B3-67FD1F118172}"/>
                    </a:ext>
                  </a:extLst>
                </p:cNvPr>
                <p:cNvSpPr/>
                <p:nvPr/>
              </p:nvSpPr>
              <p:spPr bwMode="auto">
                <a:xfrm>
                  <a:off x="3587099" y="3384887"/>
                  <a:ext cx="1559874" cy="1559872"/>
                </a:xfrm>
                <a:prstGeom prst="noSmoking">
                  <a:avLst>
                    <a:gd name="adj" fmla="val 9559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15" name="円: 塗りつぶしなし 114">
                <a:extLst>
                  <a:ext uri="{FF2B5EF4-FFF2-40B4-BE49-F238E27FC236}">
                    <a16:creationId xmlns:a16="http://schemas.microsoft.com/office/drawing/2014/main" id="{B765F3D3-F874-4A3E-ABED-A267858C54CA}"/>
                  </a:ext>
                </a:extLst>
              </p:cNvPr>
              <p:cNvSpPr/>
              <p:nvPr/>
            </p:nvSpPr>
            <p:spPr>
              <a:xfrm>
                <a:off x="676883" y="85725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96C4FB6E-DBCE-4DF4-B47F-B492CD460610}"/>
                </a:ext>
              </a:extLst>
            </p:cNvPr>
            <p:cNvGrpSpPr/>
            <p:nvPr/>
          </p:nvGrpSpPr>
          <p:grpSpPr>
            <a:xfrm>
              <a:off x="7396954" y="1345308"/>
              <a:ext cx="1240104" cy="1642060"/>
              <a:chOff x="1509599" y="1345308"/>
              <a:chExt cx="1240104" cy="1642060"/>
            </a:xfrm>
          </p:grpSpPr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DEF2AACC-19E8-4AD2-8ED9-A2311D10D487}"/>
                  </a:ext>
                </a:extLst>
              </p:cNvPr>
              <p:cNvSpPr/>
              <p:nvPr/>
            </p:nvSpPr>
            <p:spPr>
              <a:xfrm>
                <a:off x="1509599" y="1345308"/>
                <a:ext cx="1240104" cy="1642060"/>
              </a:xfrm>
              <a:custGeom>
                <a:avLst/>
                <a:gdLst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378312 w 4260038"/>
                  <a:gd name="connsiteY13" fmla="*/ 2786564 h 5640850"/>
                  <a:gd name="connsiteX14" fmla="*/ 2373513 w 4260038"/>
                  <a:gd name="connsiteY14" fmla="*/ 2781133 h 5640850"/>
                  <a:gd name="connsiteX15" fmla="*/ 2348965 w 4260038"/>
                  <a:gd name="connsiteY15" fmla="*/ 2738563 h 5640850"/>
                  <a:gd name="connsiteX16" fmla="*/ 2056673 w 4260038"/>
                  <a:gd name="connsiteY16" fmla="*/ 2088588 h 5640850"/>
                  <a:gd name="connsiteX17" fmla="*/ 2178431 w 4260038"/>
                  <a:gd name="connsiteY17" fmla="*/ 1767832 h 5640850"/>
                  <a:gd name="connsiteX18" fmla="*/ 2443070 w 4260038"/>
                  <a:gd name="connsiteY18" fmla="*/ 1811286 h 5640850"/>
                  <a:gd name="connsiteX19" fmla="*/ 2469072 w 4260038"/>
                  <a:gd name="connsiteY19" fmla="*/ 1840719 h 5640850"/>
                  <a:gd name="connsiteX20" fmla="*/ 2689447 w 4260038"/>
                  <a:gd name="connsiteY20" fmla="*/ 2061094 h 5640850"/>
                  <a:gd name="connsiteX21" fmla="*/ 2689447 w 4260038"/>
                  <a:gd name="connsiteY21" fmla="*/ 1804758 h 5640850"/>
                  <a:gd name="connsiteX22" fmla="*/ 1804758 w 4260038"/>
                  <a:gd name="connsiteY22" fmla="*/ 920069 h 5640850"/>
                  <a:gd name="connsiteX23" fmla="*/ 1804758 w 4260038"/>
                  <a:gd name="connsiteY23" fmla="*/ 920068 h 5640850"/>
                  <a:gd name="connsiteX24" fmla="*/ 920069 w 4260038"/>
                  <a:gd name="connsiteY24" fmla="*/ 1804757 h 5640850"/>
                  <a:gd name="connsiteX25" fmla="*/ 920068 w 4260038"/>
                  <a:gd name="connsiteY25" fmla="*/ 5640850 h 5640850"/>
                  <a:gd name="connsiteX26" fmla="*/ 0 w 4260038"/>
                  <a:gd name="connsiteY26" fmla="*/ 5640850 h 5640850"/>
                  <a:gd name="connsiteX27" fmla="*/ 0 w 4260038"/>
                  <a:gd name="connsiteY27" fmla="*/ 1804758 h 5640850"/>
                  <a:gd name="connsiteX28" fmla="*/ 1804758 w 4260038"/>
                  <a:gd name="connsiteY28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378312 w 4260038"/>
                  <a:gd name="connsiteY13" fmla="*/ 2786564 h 5640850"/>
                  <a:gd name="connsiteX14" fmla="*/ 2373513 w 4260038"/>
                  <a:gd name="connsiteY14" fmla="*/ 2781133 h 5640850"/>
                  <a:gd name="connsiteX15" fmla="*/ 2056673 w 4260038"/>
                  <a:gd name="connsiteY15" fmla="*/ 2088588 h 5640850"/>
                  <a:gd name="connsiteX16" fmla="*/ 2178431 w 4260038"/>
                  <a:gd name="connsiteY16" fmla="*/ 1767832 h 5640850"/>
                  <a:gd name="connsiteX17" fmla="*/ 2443070 w 4260038"/>
                  <a:gd name="connsiteY17" fmla="*/ 1811286 h 5640850"/>
                  <a:gd name="connsiteX18" fmla="*/ 2469072 w 4260038"/>
                  <a:gd name="connsiteY18" fmla="*/ 1840719 h 5640850"/>
                  <a:gd name="connsiteX19" fmla="*/ 2689447 w 4260038"/>
                  <a:gd name="connsiteY19" fmla="*/ 2061094 h 5640850"/>
                  <a:gd name="connsiteX20" fmla="*/ 2689447 w 4260038"/>
                  <a:gd name="connsiteY20" fmla="*/ 1804758 h 5640850"/>
                  <a:gd name="connsiteX21" fmla="*/ 1804758 w 4260038"/>
                  <a:gd name="connsiteY21" fmla="*/ 920069 h 5640850"/>
                  <a:gd name="connsiteX22" fmla="*/ 1804758 w 4260038"/>
                  <a:gd name="connsiteY22" fmla="*/ 920068 h 5640850"/>
                  <a:gd name="connsiteX23" fmla="*/ 920069 w 4260038"/>
                  <a:gd name="connsiteY23" fmla="*/ 1804757 h 5640850"/>
                  <a:gd name="connsiteX24" fmla="*/ 920068 w 4260038"/>
                  <a:gd name="connsiteY24" fmla="*/ 5640850 h 5640850"/>
                  <a:gd name="connsiteX25" fmla="*/ 0 w 4260038"/>
                  <a:gd name="connsiteY25" fmla="*/ 5640850 h 5640850"/>
                  <a:gd name="connsiteX26" fmla="*/ 0 w 4260038"/>
                  <a:gd name="connsiteY26" fmla="*/ 1804758 h 5640850"/>
                  <a:gd name="connsiteX27" fmla="*/ 1804758 w 4260038"/>
                  <a:gd name="connsiteY27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378312 w 4260038"/>
                  <a:gd name="connsiteY13" fmla="*/ 2786564 h 5640850"/>
                  <a:gd name="connsiteX14" fmla="*/ 2056673 w 4260038"/>
                  <a:gd name="connsiteY14" fmla="*/ 2088588 h 5640850"/>
                  <a:gd name="connsiteX15" fmla="*/ 2178431 w 4260038"/>
                  <a:gd name="connsiteY15" fmla="*/ 1767832 h 5640850"/>
                  <a:gd name="connsiteX16" fmla="*/ 2443070 w 4260038"/>
                  <a:gd name="connsiteY16" fmla="*/ 1811286 h 5640850"/>
                  <a:gd name="connsiteX17" fmla="*/ 2469072 w 4260038"/>
                  <a:gd name="connsiteY17" fmla="*/ 1840719 h 5640850"/>
                  <a:gd name="connsiteX18" fmla="*/ 2689447 w 4260038"/>
                  <a:gd name="connsiteY18" fmla="*/ 2061094 h 5640850"/>
                  <a:gd name="connsiteX19" fmla="*/ 2689447 w 4260038"/>
                  <a:gd name="connsiteY19" fmla="*/ 1804758 h 5640850"/>
                  <a:gd name="connsiteX20" fmla="*/ 1804758 w 4260038"/>
                  <a:gd name="connsiteY20" fmla="*/ 920069 h 5640850"/>
                  <a:gd name="connsiteX21" fmla="*/ 1804758 w 4260038"/>
                  <a:gd name="connsiteY21" fmla="*/ 920068 h 5640850"/>
                  <a:gd name="connsiteX22" fmla="*/ 920069 w 4260038"/>
                  <a:gd name="connsiteY22" fmla="*/ 1804757 h 5640850"/>
                  <a:gd name="connsiteX23" fmla="*/ 920068 w 4260038"/>
                  <a:gd name="connsiteY23" fmla="*/ 5640850 h 5640850"/>
                  <a:gd name="connsiteX24" fmla="*/ 0 w 4260038"/>
                  <a:gd name="connsiteY24" fmla="*/ 5640850 h 5640850"/>
                  <a:gd name="connsiteX25" fmla="*/ 0 w 4260038"/>
                  <a:gd name="connsiteY25" fmla="*/ 1804758 h 5640850"/>
                  <a:gd name="connsiteX26" fmla="*/ 1804758 w 4260038"/>
                  <a:gd name="connsiteY26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056673 w 4260038"/>
                  <a:gd name="connsiteY13" fmla="*/ 2088588 h 5640850"/>
                  <a:gd name="connsiteX14" fmla="*/ 2178431 w 4260038"/>
                  <a:gd name="connsiteY14" fmla="*/ 1767832 h 5640850"/>
                  <a:gd name="connsiteX15" fmla="*/ 2443070 w 4260038"/>
                  <a:gd name="connsiteY15" fmla="*/ 1811286 h 5640850"/>
                  <a:gd name="connsiteX16" fmla="*/ 2469072 w 4260038"/>
                  <a:gd name="connsiteY16" fmla="*/ 1840719 h 5640850"/>
                  <a:gd name="connsiteX17" fmla="*/ 2689447 w 4260038"/>
                  <a:gd name="connsiteY17" fmla="*/ 2061094 h 5640850"/>
                  <a:gd name="connsiteX18" fmla="*/ 2689447 w 4260038"/>
                  <a:gd name="connsiteY18" fmla="*/ 1804758 h 5640850"/>
                  <a:gd name="connsiteX19" fmla="*/ 1804758 w 4260038"/>
                  <a:gd name="connsiteY19" fmla="*/ 920069 h 5640850"/>
                  <a:gd name="connsiteX20" fmla="*/ 1804758 w 4260038"/>
                  <a:gd name="connsiteY20" fmla="*/ 920068 h 5640850"/>
                  <a:gd name="connsiteX21" fmla="*/ 920069 w 4260038"/>
                  <a:gd name="connsiteY21" fmla="*/ 1804757 h 5640850"/>
                  <a:gd name="connsiteX22" fmla="*/ 920068 w 4260038"/>
                  <a:gd name="connsiteY22" fmla="*/ 5640850 h 5640850"/>
                  <a:gd name="connsiteX23" fmla="*/ 0 w 4260038"/>
                  <a:gd name="connsiteY23" fmla="*/ 5640850 h 5640850"/>
                  <a:gd name="connsiteX24" fmla="*/ 0 w 4260038"/>
                  <a:gd name="connsiteY24" fmla="*/ 1804758 h 5640850"/>
                  <a:gd name="connsiteX25" fmla="*/ 1804758 w 4260038"/>
                  <a:gd name="connsiteY25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149481 w 4260038"/>
                  <a:gd name="connsiteY11" fmla="*/ 4463210 h 5640850"/>
                  <a:gd name="connsiteX12" fmla="*/ 2056673 w 4260038"/>
                  <a:gd name="connsiteY12" fmla="*/ 2088588 h 5640850"/>
                  <a:gd name="connsiteX13" fmla="*/ 2178431 w 4260038"/>
                  <a:gd name="connsiteY13" fmla="*/ 1767832 h 5640850"/>
                  <a:gd name="connsiteX14" fmla="*/ 2443070 w 4260038"/>
                  <a:gd name="connsiteY14" fmla="*/ 1811286 h 5640850"/>
                  <a:gd name="connsiteX15" fmla="*/ 2469072 w 4260038"/>
                  <a:gd name="connsiteY15" fmla="*/ 1840719 h 5640850"/>
                  <a:gd name="connsiteX16" fmla="*/ 2689447 w 4260038"/>
                  <a:gd name="connsiteY16" fmla="*/ 2061094 h 5640850"/>
                  <a:gd name="connsiteX17" fmla="*/ 2689447 w 4260038"/>
                  <a:gd name="connsiteY17" fmla="*/ 1804758 h 5640850"/>
                  <a:gd name="connsiteX18" fmla="*/ 1804758 w 4260038"/>
                  <a:gd name="connsiteY18" fmla="*/ 920069 h 5640850"/>
                  <a:gd name="connsiteX19" fmla="*/ 1804758 w 4260038"/>
                  <a:gd name="connsiteY19" fmla="*/ 920068 h 5640850"/>
                  <a:gd name="connsiteX20" fmla="*/ 920069 w 4260038"/>
                  <a:gd name="connsiteY20" fmla="*/ 1804757 h 5640850"/>
                  <a:gd name="connsiteX21" fmla="*/ 920068 w 4260038"/>
                  <a:gd name="connsiteY21" fmla="*/ 5640850 h 5640850"/>
                  <a:gd name="connsiteX22" fmla="*/ 0 w 4260038"/>
                  <a:gd name="connsiteY22" fmla="*/ 5640850 h 5640850"/>
                  <a:gd name="connsiteX23" fmla="*/ 0 w 4260038"/>
                  <a:gd name="connsiteY23" fmla="*/ 1804758 h 5640850"/>
                  <a:gd name="connsiteX24" fmla="*/ 1804758 w 4260038"/>
                  <a:gd name="connsiteY24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149481 w 4260038"/>
                  <a:gd name="connsiteY10" fmla="*/ 4463210 h 5640850"/>
                  <a:gd name="connsiteX11" fmla="*/ 2056673 w 4260038"/>
                  <a:gd name="connsiteY11" fmla="*/ 2088588 h 5640850"/>
                  <a:gd name="connsiteX12" fmla="*/ 2178431 w 4260038"/>
                  <a:gd name="connsiteY12" fmla="*/ 1767832 h 5640850"/>
                  <a:gd name="connsiteX13" fmla="*/ 2443070 w 4260038"/>
                  <a:gd name="connsiteY13" fmla="*/ 1811286 h 5640850"/>
                  <a:gd name="connsiteX14" fmla="*/ 2469072 w 4260038"/>
                  <a:gd name="connsiteY14" fmla="*/ 1840719 h 5640850"/>
                  <a:gd name="connsiteX15" fmla="*/ 2689447 w 4260038"/>
                  <a:gd name="connsiteY15" fmla="*/ 2061094 h 5640850"/>
                  <a:gd name="connsiteX16" fmla="*/ 2689447 w 4260038"/>
                  <a:gd name="connsiteY16" fmla="*/ 1804758 h 5640850"/>
                  <a:gd name="connsiteX17" fmla="*/ 1804758 w 4260038"/>
                  <a:gd name="connsiteY17" fmla="*/ 920069 h 5640850"/>
                  <a:gd name="connsiteX18" fmla="*/ 1804758 w 4260038"/>
                  <a:gd name="connsiteY18" fmla="*/ 920068 h 5640850"/>
                  <a:gd name="connsiteX19" fmla="*/ 920069 w 4260038"/>
                  <a:gd name="connsiteY19" fmla="*/ 1804757 h 5640850"/>
                  <a:gd name="connsiteX20" fmla="*/ 920068 w 4260038"/>
                  <a:gd name="connsiteY20" fmla="*/ 5640850 h 5640850"/>
                  <a:gd name="connsiteX21" fmla="*/ 0 w 4260038"/>
                  <a:gd name="connsiteY21" fmla="*/ 5640850 h 5640850"/>
                  <a:gd name="connsiteX22" fmla="*/ 0 w 4260038"/>
                  <a:gd name="connsiteY22" fmla="*/ 1804758 h 5640850"/>
                  <a:gd name="connsiteX23" fmla="*/ 1804758 w 4260038"/>
                  <a:gd name="connsiteY23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3149481 w 4260038"/>
                  <a:gd name="connsiteY9" fmla="*/ 4463210 h 5640850"/>
                  <a:gd name="connsiteX10" fmla="*/ 2056673 w 4260038"/>
                  <a:gd name="connsiteY10" fmla="*/ 2088588 h 5640850"/>
                  <a:gd name="connsiteX11" fmla="*/ 2178431 w 4260038"/>
                  <a:gd name="connsiteY11" fmla="*/ 1767832 h 5640850"/>
                  <a:gd name="connsiteX12" fmla="*/ 2443070 w 4260038"/>
                  <a:gd name="connsiteY12" fmla="*/ 1811286 h 5640850"/>
                  <a:gd name="connsiteX13" fmla="*/ 2469072 w 4260038"/>
                  <a:gd name="connsiteY13" fmla="*/ 1840719 h 5640850"/>
                  <a:gd name="connsiteX14" fmla="*/ 2689447 w 4260038"/>
                  <a:gd name="connsiteY14" fmla="*/ 2061094 h 5640850"/>
                  <a:gd name="connsiteX15" fmla="*/ 2689447 w 4260038"/>
                  <a:gd name="connsiteY15" fmla="*/ 1804758 h 5640850"/>
                  <a:gd name="connsiteX16" fmla="*/ 1804758 w 4260038"/>
                  <a:gd name="connsiteY16" fmla="*/ 920069 h 5640850"/>
                  <a:gd name="connsiteX17" fmla="*/ 1804758 w 4260038"/>
                  <a:gd name="connsiteY17" fmla="*/ 920068 h 5640850"/>
                  <a:gd name="connsiteX18" fmla="*/ 920069 w 4260038"/>
                  <a:gd name="connsiteY18" fmla="*/ 1804757 h 5640850"/>
                  <a:gd name="connsiteX19" fmla="*/ 920068 w 4260038"/>
                  <a:gd name="connsiteY19" fmla="*/ 5640850 h 5640850"/>
                  <a:gd name="connsiteX20" fmla="*/ 0 w 4260038"/>
                  <a:gd name="connsiteY20" fmla="*/ 5640850 h 5640850"/>
                  <a:gd name="connsiteX21" fmla="*/ 0 w 4260038"/>
                  <a:gd name="connsiteY21" fmla="*/ 1804758 h 5640850"/>
                  <a:gd name="connsiteX22" fmla="*/ 1804758 w 4260038"/>
                  <a:gd name="connsiteY22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3149481 w 4260038"/>
                  <a:gd name="connsiteY8" fmla="*/ 4463210 h 5640850"/>
                  <a:gd name="connsiteX9" fmla="*/ 2056673 w 4260038"/>
                  <a:gd name="connsiteY9" fmla="*/ 2088588 h 5640850"/>
                  <a:gd name="connsiteX10" fmla="*/ 2178431 w 4260038"/>
                  <a:gd name="connsiteY10" fmla="*/ 1767832 h 5640850"/>
                  <a:gd name="connsiteX11" fmla="*/ 2443070 w 4260038"/>
                  <a:gd name="connsiteY11" fmla="*/ 1811286 h 5640850"/>
                  <a:gd name="connsiteX12" fmla="*/ 2469072 w 4260038"/>
                  <a:gd name="connsiteY12" fmla="*/ 1840719 h 5640850"/>
                  <a:gd name="connsiteX13" fmla="*/ 2689447 w 4260038"/>
                  <a:gd name="connsiteY13" fmla="*/ 2061094 h 5640850"/>
                  <a:gd name="connsiteX14" fmla="*/ 2689447 w 4260038"/>
                  <a:gd name="connsiteY14" fmla="*/ 1804758 h 5640850"/>
                  <a:gd name="connsiteX15" fmla="*/ 1804758 w 4260038"/>
                  <a:gd name="connsiteY15" fmla="*/ 920069 h 5640850"/>
                  <a:gd name="connsiteX16" fmla="*/ 1804758 w 4260038"/>
                  <a:gd name="connsiteY16" fmla="*/ 920068 h 5640850"/>
                  <a:gd name="connsiteX17" fmla="*/ 920069 w 4260038"/>
                  <a:gd name="connsiteY17" fmla="*/ 1804757 h 5640850"/>
                  <a:gd name="connsiteX18" fmla="*/ 920068 w 4260038"/>
                  <a:gd name="connsiteY18" fmla="*/ 5640850 h 5640850"/>
                  <a:gd name="connsiteX19" fmla="*/ 0 w 4260038"/>
                  <a:gd name="connsiteY19" fmla="*/ 5640850 h 5640850"/>
                  <a:gd name="connsiteX20" fmla="*/ 0 w 4260038"/>
                  <a:gd name="connsiteY20" fmla="*/ 1804758 h 5640850"/>
                  <a:gd name="connsiteX21" fmla="*/ 1804758 w 4260038"/>
                  <a:gd name="connsiteY21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3149481 w 4260038"/>
                  <a:gd name="connsiteY7" fmla="*/ 4463210 h 5640850"/>
                  <a:gd name="connsiteX8" fmla="*/ 2056673 w 4260038"/>
                  <a:gd name="connsiteY8" fmla="*/ 2088588 h 5640850"/>
                  <a:gd name="connsiteX9" fmla="*/ 2178431 w 4260038"/>
                  <a:gd name="connsiteY9" fmla="*/ 1767832 h 5640850"/>
                  <a:gd name="connsiteX10" fmla="*/ 2443070 w 4260038"/>
                  <a:gd name="connsiteY10" fmla="*/ 1811286 h 5640850"/>
                  <a:gd name="connsiteX11" fmla="*/ 2469072 w 4260038"/>
                  <a:gd name="connsiteY11" fmla="*/ 1840719 h 5640850"/>
                  <a:gd name="connsiteX12" fmla="*/ 2689447 w 4260038"/>
                  <a:gd name="connsiteY12" fmla="*/ 2061094 h 5640850"/>
                  <a:gd name="connsiteX13" fmla="*/ 2689447 w 4260038"/>
                  <a:gd name="connsiteY13" fmla="*/ 1804758 h 5640850"/>
                  <a:gd name="connsiteX14" fmla="*/ 1804758 w 4260038"/>
                  <a:gd name="connsiteY14" fmla="*/ 920069 h 5640850"/>
                  <a:gd name="connsiteX15" fmla="*/ 1804758 w 4260038"/>
                  <a:gd name="connsiteY15" fmla="*/ 920068 h 5640850"/>
                  <a:gd name="connsiteX16" fmla="*/ 920069 w 4260038"/>
                  <a:gd name="connsiteY16" fmla="*/ 1804757 h 5640850"/>
                  <a:gd name="connsiteX17" fmla="*/ 920068 w 4260038"/>
                  <a:gd name="connsiteY17" fmla="*/ 5640850 h 5640850"/>
                  <a:gd name="connsiteX18" fmla="*/ 0 w 4260038"/>
                  <a:gd name="connsiteY18" fmla="*/ 5640850 h 5640850"/>
                  <a:gd name="connsiteX19" fmla="*/ 0 w 4260038"/>
                  <a:gd name="connsiteY19" fmla="*/ 1804758 h 5640850"/>
                  <a:gd name="connsiteX20" fmla="*/ 1804758 w 4260038"/>
                  <a:gd name="connsiteY20" fmla="*/ 0 h 5640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260038" h="5640850">
                    <a:moveTo>
                      <a:pt x="1804758" y="0"/>
                    </a:moveTo>
                    <a:cubicBezTo>
                      <a:pt x="2801498" y="0"/>
                      <a:pt x="3609516" y="808018"/>
                      <a:pt x="3609516" y="1804758"/>
                    </a:cubicBezTo>
                    <a:cubicBezTo>
                      <a:pt x="3609516" y="1891731"/>
                      <a:pt x="3609515" y="1978703"/>
                      <a:pt x="3609515" y="2065676"/>
                    </a:cubicBezTo>
                    <a:lnTo>
                      <a:pt x="3810451" y="1864740"/>
                    </a:lnTo>
                    <a:lnTo>
                      <a:pt x="3820669" y="1847021"/>
                    </a:lnTo>
                    <a:cubicBezTo>
                      <a:pt x="3886641" y="1755476"/>
                      <a:pt x="4009955" y="1719749"/>
                      <a:pt x="4116878" y="1767832"/>
                    </a:cubicBezTo>
                    <a:cubicBezTo>
                      <a:pt x="4239074" y="1822784"/>
                      <a:pt x="4293587" y="1966392"/>
                      <a:pt x="4238636" y="2088588"/>
                    </a:cubicBezTo>
                    <a:lnTo>
                      <a:pt x="3149481" y="4463210"/>
                    </a:lnTo>
                    <a:lnTo>
                      <a:pt x="2056673" y="2088588"/>
                    </a:lnTo>
                    <a:cubicBezTo>
                      <a:pt x="2001721" y="1966392"/>
                      <a:pt x="2056234" y="1822784"/>
                      <a:pt x="2178431" y="1767832"/>
                    </a:cubicBezTo>
                    <a:cubicBezTo>
                      <a:pt x="2270078" y="1726618"/>
                      <a:pt x="2373769" y="1746979"/>
                      <a:pt x="2443070" y="1811286"/>
                    </a:cubicBezTo>
                    <a:lnTo>
                      <a:pt x="2469072" y="1840719"/>
                    </a:lnTo>
                    <a:lnTo>
                      <a:pt x="2689447" y="2061094"/>
                    </a:lnTo>
                    <a:lnTo>
                      <a:pt x="2689447" y="1804758"/>
                    </a:lnTo>
                    <a:cubicBezTo>
                      <a:pt x="2689447" y="1316158"/>
                      <a:pt x="2293358" y="920069"/>
                      <a:pt x="1804758" y="920069"/>
                    </a:cubicBezTo>
                    <a:lnTo>
                      <a:pt x="1804758" y="920068"/>
                    </a:lnTo>
                    <a:cubicBezTo>
                      <a:pt x="1316158" y="920068"/>
                      <a:pt x="920069" y="1316157"/>
                      <a:pt x="920069" y="1804757"/>
                    </a:cubicBezTo>
                    <a:cubicBezTo>
                      <a:pt x="920069" y="3083455"/>
                      <a:pt x="920068" y="4362152"/>
                      <a:pt x="920068" y="5640850"/>
                    </a:cubicBezTo>
                    <a:lnTo>
                      <a:pt x="0" y="5640850"/>
                    </a:lnTo>
                    <a:lnTo>
                      <a:pt x="0" y="1804758"/>
                    </a:lnTo>
                    <a:cubicBezTo>
                      <a:pt x="0" y="808018"/>
                      <a:pt x="808018" y="0"/>
                      <a:pt x="180475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F3106419-6096-47EB-B2BC-A70CF4CB9540}"/>
                  </a:ext>
                </a:extLst>
              </p:cNvPr>
              <p:cNvSpPr/>
              <p:nvPr/>
            </p:nvSpPr>
            <p:spPr>
              <a:xfrm>
                <a:off x="1509599" y="1345308"/>
                <a:ext cx="1240104" cy="1642060"/>
              </a:xfrm>
              <a:custGeom>
                <a:avLst/>
                <a:gdLst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378312 w 4260038"/>
                  <a:gd name="connsiteY13" fmla="*/ 2786564 h 5640850"/>
                  <a:gd name="connsiteX14" fmla="*/ 2373513 w 4260038"/>
                  <a:gd name="connsiteY14" fmla="*/ 2781133 h 5640850"/>
                  <a:gd name="connsiteX15" fmla="*/ 2348965 w 4260038"/>
                  <a:gd name="connsiteY15" fmla="*/ 2738563 h 5640850"/>
                  <a:gd name="connsiteX16" fmla="*/ 2056673 w 4260038"/>
                  <a:gd name="connsiteY16" fmla="*/ 2088588 h 5640850"/>
                  <a:gd name="connsiteX17" fmla="*/ 2178431 w 4260038"/>
                  <a:gd name="connsiteY17" fmla="*/ 1767832 h 5640850"/>
                  <a:gd name="connsiteX18" fmla="*/ 2443070 w 4260038"/>
                  <a:gd name="connsiteY18" fmla="*/ 1811286 h 5640850"/>
                  <a:gd name="connsiteX19" fmla="*/ 2469072 w 4260038"/>
                  <a:gd name="connsiteY19" fmla="*/ 1840719 h 5640850"/>
                  <a:gd name="connsiteX20" fmla="*/ 2689447 w 4260038"/>
                  <a:gd name="connsiteY20" fmla="*/ 2061094 h 5640850"/>
                  <a:gd name="connsiteX21" fmla="*/ 2689447 w 4260038"/>
                  <a:gd name="connsiteY21" fmla="*/ 1804758 h 5640850"/>
                  <a:gd name="connsiteX22" fmla="*/ 1804758 w 4260038"/>
                  <a:gd name="connsiteY22" fmla="*/ 920069 h 5640850"/>
                  <a:gd name="connsiteX23" fmla="*/ 1804758 w 4260038"/>
                  <a:gd name="connsiteY23" fmla="*/ 920068 h 5640850"/>
                  <a:gd name="connsiteX24" fmla="*/ 920069 w 4260038"/>
                  <a:gd name="connsiteY24" fmla="*/ 1804757 h 5640850"/>
                  <a:gd name="connsiteX25" fmla="*/ 920068 w 4260038"/>
                  <a:gd name="connsiteY25" fmla="*/ 5640850 h 5640850"/>
                  <a:gd name="connsiteX26" fmla="*/ 0 w 4260038"/>
                  <a:gd name="connsiteY26" fmla="*/ 5640850 h 5640850"/>
                  <a:gd name="connsiteX27" fmla="*/ 0 w 4260038"/>
                  <a:gd name="connsiteY27" fmla="*/ 1804758 h 5640850"/>
                  <a:gd name="connsiteX28" fmla="*/ 1804758 w 4260038"/>
                  <a:gd name="connsiteY28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378312 w 4260038"/>
                  <a:gd name="connsiteY13" fmla="*/ 2786564 h 5640850"/>
                  <a:gd name="connsiteX14" fmla="*/ 2373513 w 4260038"/>
                  <a:gd name="connsiteY14" fmla="*/ 2781133 h 5640850"/>
                  <a:gd name="connsiteX15" fmla="*/ 2056673 w 4260038"/>
                  <a:gd name="connsiteY15" fmla="*/ 2088588 h 5640850"/>
                  <a:gd name="connsiteX16" fmla="*/ 2178431 w 4260038"/>
                  <a:gd name="connsiteY16" fmla="*/ 1767832 h 5640850"/>
                  <a:gd name="connsiteX17" fmla="*/ 2443070 w 4260038"/>
                  <a:gd name="connsiteY17" fmla="*/ 1811286 h 5640850"/>
                  <a:gd name="connsiteX18" fmla="*/ 2469072 w 4260038"/>
                  <a:gd name="connsiteY18" fmla="*/ 1840719 h 5640850"/>
                  <a:gd name="connsiteX19" fmla="*/ 2689447 w 4260038"/>
                  <a:gd name="connsiteY19" fmla="*/ 2061094 h 5640850"/>
                  <a:gd name="connsiteX20" fmla="*/ 2689447 w 4260038"/>
                  <a:gd name="connsiteY20" fmla="*/ 1804758 h 5640850"/>
                  <a:gd name="connsiteX21" fmla="*/ 1804758 w 4260038"/>
                  <a:gd name="connsiteY21" fmla="*/ 920069 h 5640850"/>
                  <a:gd name="connsiteX22" fmla="*/ 1804758 w 4260038"/>
                  <a:gd name="connsiteY22" fmla="*/ 920068 h 5640850"/>
                  <a:gd name="connsiteX23" fmla="*/ 920069 w 4260038"/>
                  <a:gd name="connsiteY23" fmla="*/ 1804757 h 5640850"/>
                  <a:gd name="connsiteX24" fmla="*/ 920068 w 4260038"/>
                  <a:gd name="connsiteY24" fmla="*/ 5640850 h 5640850"/>
                  <a:gd name="connsiteX25" fmla="*/ 0 w 4260038"/>
                  <a:gd name="connsiteY25" fmla="*/ 5640850 h 5640850"/>
                  <a:gd name="connsiteX26" fmla="*/ 0 w 4260038"/>
                  <a:gd name="connsiteY26" fmla="*/ 1804758 h 5640850"/>
                  <a:gd name="connsiteX27" fmla="*/ 1804758 w 4260038"/>
                  <a:gd name="connsiteY27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378312 w 4260038"/>
                  <a:gd name="connsiteY13" fmla="*/ 2786564 h 5640850"/>
                  <a:gd name="connsiteX14" fmla="*/ 2056673 w 4260038"/>
                  <a:gd name="connsiteY14" fmla="*/ 2088588 h 5640850"/>
                  <a:gd name="connsiteX15" fmla="*/ 2178431 w 4260038"/>
                  <a:gd name="connsiteY15" fmla="*/ 1767832 h 5640850"/>
                  <a:gd name="connsiteX16" fmla="*/ 2443070 w 4260038"/>
                  <a:gd name="connsiteY16" fmla="*/ 1811286 h 5640850"/>
                  <a:gd name="connsiteX17" fmla="*/ 2469072 w 4260038"/>
                  <a:gd name="connsiteY17" fmla="*/ 1840719 h 5640850"/>
                  <a:gd name="connsiteX18" fmla="*/ 2689447 w 4260038"/>
                  <a:gd name="connsiteY18" fmla="*/ 2061094 h 5640850"/>
                  <a:gd name="connsiteX19" fmla="*/ 2689447 w 4260038"/>
                  <a:gd name="connsiteY19" fmla="*/ 1804758 h 5640850"/>
                  <a:gd name="connsiteX20" fmla="*/ 1804758 w 4260038"/>
                  <a:gd name="connsiteY20" fmla="*/ 920069 h 5640850"/>
                  <a:gd name="connsiteX21" fmla="*/ 1804758 w 4260038"/>
                  <a:gd name="connsiteY21" fmla="*/ 920068 h 5640850"/>
                  <a:gd name="connsiteX22" fmla="*/ 920069 w 4260038"/>
                  <a:gd name="connsiteY22" fmla="*/ 1804757 h 5640850"/>
                  <a:gd name="connsiteX23" fmla="*/ 920068 w 4260038"/>
                  <a:gd name="connsiteY23" fmla="*/ 5640850 h 5640850"/>
                  <a:gd name="connsiteX24" fmla="*/ 0 w 4260038"/>
                  <a:gd name="connsiteY24" fmla="*/ 5640850 h 5640850"/>
                  <a:gd name="connsiteX25" fmla="*/ 0 w 4260038"/>
                  <a:gd name="connsiteY25" fmla="*/ 1804758 h 5640850"/>
                  <a:gd name="connsiteX26" fmla="*/ 1804758 w 4260038"/>
                  <a:gd name="connsiteY26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056673 w 4260038"/>
                  <a:gd name="connsiteY13" fmla="*/ 2088588 h 5640850"/>
                  <a:gd name="connsiteX14" fmla="*/ 2178431 w 4260038"/>
                  <a:gd name="connsiteY14" fmla="*/ 1767832 h 5640850"/>
                  <a:gd name="connsiteX15" fmla="*/ 2443070 w 4260038"/>
                  <a:gd name="connsiteY15" fmla="*/ 1811286 h 5640850"/>
                  <a:gd name="connsiteX16" fmla="*/ 2469072 w 4260038"/>
                  <a:gd name="connsiteY16" fmla="*/ 1840719 h 5640850"/>
                  <a:gd name="connsiteX17" fmla="*/ 2689447 w 4260038"/>
                  <a:gd name="connsiteY17" fmla="*/ 2061094 h 5640850"/>
                  <a:gd name="connsiteX18" fmla="*/ 2689447 w 4260038"/>
                  <a:gd name="connsiteY18" fmla="*/ 1804758 h 5640850"/>
                  <a:gd name="connsiteX19" fmla="*/ 1804758 w 4260038"/>
                  <a:gd name="connsiteY19" fmla="*/ 920069 h 5640850"/>
                  <a:gd name="connsiteX20" fmla="*/ 1804758 w 4260038"/>
                  <a:gd name="connsiteY20" fmla="*/ 920068 h 5640850"/>
                  <a:gd name="connsiteX21" fmla="*/ 920069 w 4260038"/>
                  <a:gd name="connsiteY21" fmla="*/ 1804757 h 5640850"/>
                  <a:gd name="connsiteX22" fmla="*/ 920068 w 4260038"/>
                  <a:gd name="connsiteY22" fmla="*/ 5640850 h 5640850"/>
                  <a:gd name="connsiteX23" fmla="*/ 0 w 4260038"/>
                  <a:gd name="connsiteY23" fmla="*/ 5640850 h 5640850"/>
                  <a:gd name="connsiteX24" fmla="*/ 0 w 4260038"/>
                  <a:gd name="connsiteY24" fmla="*/ 1804758 h 5640850"/>
                  <a:gd name="connsiteX25" fmla="*/ 1804758 w 4260038"/>
                  <a:gd name="connsiteY25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149481 w 4260038"/>
                  <a:gd name="connsiteY11" fmla="*/ 4463210 h 5640850"/>
                  <a:gd name="connsiteX12" fmla="*/ 2056673 w 4260038"/>
                  <a:gd name="connsiteY12" fmla="*/ 2088588 h 5640850"/>
                  <a:gd name="connsiteX13" fmla="*/ 2178431 w 4260038"/>
                  <a:gd name="connsiteY13" fmla="*/ 1767832 h 5640850"/>
                  <a:gd name="connsiteX14" fmla="*/ 2443070 w 4260038"/>
                  <a:gd name="connsiteY14" fmla="*/ 1811286 h 5640850"/>
                  <a:gd name="connsiteX15" fmla="*/ 2469072 w 4260038"/>
                  <a:gd name="connsiteY15" fmla="*/ 1840719 h 5640850"/>
                  <a:gd name="connsiteX16" fmla="*/ 2689447 w 4260038"/>
                  <a:gd name="connsiteY16" fmla="*/ 2061094 h 5640850"/>
                  <a:gd name="connsiteX17" fmla="*/ 2689447 w 4260038"/>
                  <a:gd name="connsiteY17" fmla="*/ 1804758 h 5640850"/>
                  <a:gd name="connsiteX18" fmla="*/ 1804758 w 4260038"/>
                  <a:gd name="connsiteY18" fmla="*/ 920069 h 5640850"/>
                  <a:gd name="connsiteX19" fmla="*/ 1804758 w 4260038"/>
                  <a:gd name="connsiteY19" fmla="*/ 920068 h 5640850"/>
                  <a:gd name="connsiteX20" fmla="*/ 920069 w 4260038"/>
                  <a:gd name="connsiteY20" fmla="*/ 1804757 h 5640850"/>
                  <a:gd name="connsiteX21" fmla="*/ 920068 w 4260038"/>
                  <a:gd name="connsiteY21" fmla="*/ 5640850 h 5640850"/>
                  <a:gd name="connsiteX22" fmla="*/ 0 w 4260038"/>
                  <a:gd name="connsiteY22" fmla="*/ 5640850 h 5640850"/>
                  <a:gd name="connsiteX23" fmla="*/ 0 w 4260038"/>
                  <a:gd name="connsiteY23" fmla="*/ 1804758 h 5640850"/>
                  <a:gd name="connsiteX24" fmla="*/ 1804758 w 4260038"/>
                  <a:gd name="connsiteY24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149481 w 4260038"/>
                  <a:gd name="connsiteY10" fmla="*/ 4463210 h 5640850"/>
                  <a:gd name="connsiteX11" fmla="*/ 2056673 w 4260038"/>
                  <a:gd name="connsiteY11" fmla="*/ 2088588 h 5640850"/>
                  <a:gd name="connsiteX12" fmla="*/ 2178431 w 4260038"/>
                  <a:gd name="connsiteY12" fmla="*/ 1767832 h 5640850"/>
                  <a:gd name="connsiteX13" fmla="*/ 2443070 w 4260038"/>
                  <a:gd name="connsiteY13" fmla="*/ 1811286 h 5640850"/>
                  <a:gd name="connsiteX14" fmla="*/ 2469072 w 4260038"/>
                  <a:gd name="connsiteY14" fmla="*/ 1840719 h 5640850"/>
                  <a:gd name="connsiteX15" fmla="*/ 2689447 w 4260038"/>
                  <a:gd name="connsiteY15" fmla="*/ 2061094 h 5640850"/>
                  <a:gd name="connsiteX16" fmla="*/ 2689447 w 4260038"/>
                  <a:gd name="connsiteY16" fmla="*/ 1804758 h 5640850"/>
                  <a:gd name="connsiteX17" fmla="*/ 1804758 w 4260038"/>
                  <a:gd name="connsiteY17" fmla="*/ 920069 h 5640850"/>
                  <a:gd name="connsiteX18" fmla="*/ 1804758 w 4260038"/>
                  <a:gd name="connsiteY18" fmla="*/ 920068 h 5640850"/>
                  <a:gd name="connsiteX19" fmla="*/ 920069 w 4260038"/>
                  <a:gd name="connsiteY19" fmla="*/ 1804757 h 5640850"/>
                  <a:gd name="connsiteX20" fmla="*/ 920068 w 4260038"/>
                  <a:gd name="connsiteY20" fmla="*/ 5640850 h 5640850"/>
                  <a:gd name="connsiteX21" fmla="*/ 0 w 4260038"/>
                  <a:gd name="connsiteY21" fmla="*/ 5640850 h 5640850"/>
                  <a:gd name="connsiteX22" fmla="*/ 0 w 4260038"/>
                  <a:gd name="connsiteY22" fmla="*/ 1804758 h 5640850"/>
                  <a:gd name="connsiteX23" fmla="*/ 1804758 w 4260038"/>
                  <a:gd name="connsiteY23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3149481 w 4260038"/>
                  <a:gd name="connsiteY9" fmla="*/ 4463210 h 5640850"/>
                  <a:gd name="connsiteX10" fmla="*/ 2056673 w 4260038"/>
                  <a:gd name="connsiteY10" fmla="*/ 2088588 h 5640850"/>
                  <a:gd name="connsiteX11" fmla="*/ 2178431 w 4260038"/>
                  <a:gd name="connsiteY11" fmla="*/ 1767832 h 5640850"/>
                  <a:gd name="connsiteX12" fmla="*/ 2443070 w 4260038"/>
                  <a:gd name="connsiteY12" fmla="*/ 1811286 h 5640850"/>
                  <a:gd name="connsiteX13" fmla="*/ 2469072 w 4260038"/>
                  <a:gd name="connsiteY13" fmla="*/ 1840719 h 5640850"/>
                  <a:gd name="connsiteX14" fmla="*/ 2689447 w 4260038"/>
                  <a:gd name="connsiteY14" fmla="*/ 2061094 h 5640850"/>
                  <a:gd name="connsiteX15" fmla="*/ 2689447 w 4260038"/>
                  <a:gd name="connsiteY15" fmla="*/ 1804758 h 5640850"/>
                  <a:gd name="connsiteX16" fmla="*/ 1804758 w 4260038"/>
                  <a:gd name="connsiteY16" fmla="*/ 920069 h 5640850"/>
                  <a:gd name="connsiteX17" fmla="*/ 1804758 w 4260038"/>
                  <a:gd name="connsiteY17" fmla="*/ 920068 h 5640850"/>
                  <a:gd name="connsiteX18" fmla="*/ 920069 w 4260038"/>
                  <a:gd name="connsiteY18" fmla="*/ 1804757 h 5640850"/>
                  <a:gd name="connsiteX19" fmla="*/ 920068 w 4260038"/>
                  <a:gd name="connsiteY19" fmla="*/ 5640850 h 5640850"/>
                  <a:gd name="connsiteX20" fmla="*/ 0 w 4260038"/>
                  <a:gd name="connsiteY20" fmla="*/ 5640850 h 5640850"/>
                  <a:gd name="connsiteX21" fmla="*/ 0 w 4260038"/>
                  <a:gd name="connsiteY21" fmla="*/ 1804758 h 5640850"/>
                  <a:gd name="connsiteX22" fmla="*/ 1804758 w 4260038"/>
                  <a:gd name="connsiteY22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3149481 w 4260038"/>
                  <a:gd name="connsiteY8" fmla="*/ 4463210 h 5640850"/>
                  <a:gd name="connsiteX9" fmla="*/ 2056673 w 4260038"/>
                  <a:gd name="connsiteY9" fmla="*/ 2088588 h 5640850"/>
                  <a:gd name="connsiteX10" fmla="*/ 2178431 w 4260038"/>
                  <a:gd name="connsiteY10" fmla="*/ 1767832 h 5640850"/>
                  <a:gd name="connsiteX11" fmla="*/ 2443070 w 4260038"/>
                  <a:gd name="connsiteY11" fmla="*/ 1811286 h 5640850"/>
                  <a:gd name="connsiteX12" fmla="*/ 2469072 w 4260038"/>
                  <a:gd name="connsiteY12" fmla="*/ 1840719 h 5640850"/>
                  <a:gd name="connsiteX13" fmla="*/ 2689447 w 4260038"/>
                  <a:gd name="connsiteY13" fmla="*/ 2061094 h 5640850"/>
                  <a:gd name="connsiteX14" fmla="*/ 2689447 w 4260038"/>
                  <a:gd name="connsiteY14" fmla="*/ 1804758 h 5640850"/>
                  <a:gd name="connsiteX15" fmla="*/ 1804758 w 4260038"/>
                  <a:gd name="connsiteY15" fmla="*/ 920069 h 5640850"/>
                  <a:gd name="connsiteX16" fmla="*/ 1804758 w 4260038"/>
                  <a:gd name="connsiteY16" fmla="*/ 920068 h 5640850"/>
                  <a:gd name="connsiteX17" fmla="*/ 920069 w 4260038"/>
                  <a:gd name="connsiteY17" fmla="*/ 1804757 h 5640850"/>
                  <a:gd name="connsiteX18" fmla="*/ 920068 w 4260038"/>
                  <a:gd name="connsiteY18" fmla="*/ 5640850 h 5640850"/>
                  <a:gd name="connsiteX19" fmla="*/ 0 w 4260038"/>
                  <a:gd name="connsiteY19" fmla="*/ 5640850 h 5640850"/>
                  <a:gd name="connsiteX20" fmla="*/ 0 w 4260038"/>
                  <a:gd name="connsiteY20" fmla="*/ 1804758 h 5640850"/>
                  <a:gd name="connsiteX21" fmla="*/ 1804758 w 4260038"/>
                  <a:gd name="connsiteY21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3149481 w 4260038"/>
                  <a:gd name="connsiteY7" fmla="*/ 4463210 h 5640850"/>
                  <a:gd name="connsiteX8" fmla="*/ 2056673 w 4260038"/>
                  <a:gd name="connsiteY8" fmla="*/ 2088588 h 5640850"/>
                  <a:gd name="connsiteX9" fmla="*/ 2178431 w 4260038"/>
                  <a:gd name="connsiteY9" fmla="*/ 1767832 h 5640850"/>
                  <a:gd name="connsiteX10" fmla="*/ 2443070 w 4260038"/>
                  <a:gd name="connsiteY10" fmla="*/ 1811286 h 5640850"/>
                  <a:gd name="connsiteX11" fmla="*/ 2469072 w 4260038"/>
                  <a:gd name="connsiteY11" fmla="*/ 1840719 h 5640850"/>
                  <a:gd name="connsiteX12" fmla="*/ 2689447 w 4260038"/>
                  <a:gd name="connsiteY12" fmla="*/ 2061094 h 5640850"/>
                  <a:gd name="connsiteX13" fmla="*/ 2689447 w 4260038"/>
                  <a:gd name="connsiteY13" fmla="*/ 1804758 h 5640850"/>
                  <a:gd name="connsiteX14" fmla="*/ 1804758 w 4260038"/>
                  <a:gd name="connsiteY14" fmla="*/ 920069 h 5640850"/>
                  <a:gd name="connsiteX15" fmla="*/ 1804758 w 4260038"/>
                  <a:gd name="connsiteY15" fmla="*/ 920068 h 5640850"/>
                  <a:gd name="connsiteX16" fmla="*/ 920069 w 4260038"/>
                  <a:gd name="connsiteY16" fmla="*/ 1804757 h 5640850"/>
                  <a:gd name="connsiteX17" fmla="*/ 920068 w 4260038"/>
                  <a:gd name="connsiteY17" fmla="*/ 5640850 h 5640850"/>
                  <a:gd name="connsiteX18" fmla="*/ 0 w 4260038"/>
                  <a:gd name="connsiteY18" fmla="*/ 5640850 h 5640850"/>
                  <a:gd name="connsiteX19" fmla="*/ 0 w 4260038"/>
                  <a:gd name="connsiteY19" fmla="*/ 1804758 h 5640850"/>
                  <a:gd name="connsiteX20" fmla="*/ 1804758 w 4260038"/>
                  <a:gd name="connsiteY20" fmla="*/ 0 h 5640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260038" h="5640850">
                    <a:moveTo>
                      <a:pt x="1804758" y="0"/>
                    </a:moveTo>
                    <a:cubicBezTo>
                      <a:pt x="2801498" y="0"/>
                      <a:pt x="3609516" y="808018"/>
                      <a:pt x="3609516" y="1804758"/>
                    </a:cubicBezTo>
                    <a:cubicBezTo>
                      <a:pt x="3609516" y="1891731"/>
                      <a:pt x="3609515" y="1978703"/>
                      <a:pt x="3609515" y="2065676"/>
                    </a:cubicBezTo>
                    <a:lnTo>
                      <a:pt x="3810451" y="1864740"/>
                    </a:lnTo>
                    <a:lnTo>
                      <a:pt x="3820669" y="1847021"/>
                    </a:lnTo>
                    <a:cubicBezTo>
                      <a:pt x="3886641" y="1755476"/>
                      <a:pt x="4009955" y="1719749"/>
                      <a:pt x="4116878" y="1767832"/>
                    </a:cubicBezTo>
                    <a:cubicBezTo>
                      <a:pt x="4239074" y="1822784"/>
                      <a:pt x="4293587" y="1966392"/>
                      <a:pt x="4238636" y="2088588"/>
                    </a:cubicBezTo>
                    <a:lnTo>
                      <a:pt x="3149481" y="4463210"/>
                    </a:lnTo>
                    <a:lnTo>
                      <a:pt x="2056673" y="2088588"/>
                    </a:lnTo>
                    <a:cubicBezTo>
                      <a:pt x="2001721" y="1966392"/>
                      <a:pt x="2056234" y="1822784"/>
                      <a:pt x="2178431" y="1767832"/>
                    </a:cubicBezTo>
                    <a:cubicBezTo>
                      <a:pt x="2270078" y="1726618"/>
                      <a:pt x="2373769" y="1746979"/>
                      <a:pt x="2443070" y="1811286"/>
                    </a:cubicBezTo>
                    <a:lnTo>
                      <a:pt x="2469072" y="1840719"/>
                    </a:lnTo>
                    <a:lnTo>
                      <a:pt x="2689447" y="2061094"/>
                    </a:lnTo>
                    <a:lnTo>
                      <a:pt x="2689447" y="1804758"/>
                    </a:lnTo>
                    <a:cubicBezTo>
                      <a:pt x="2689447" y="1316158"/>
                      <a:pt x="2293358" y="920069"/>
                      <a:pt x="1804758" y="920069"/>
                    </a:cubicBezTo>
                    <a:lnTo>
                      <a:pt x="1804758" y="920068"/>
                    </a:lnTo>
                    <a:cubicBezTo>
                      <a:pt x="1316158" y="920068"/>
                      <a:pt x="920069" y="1316157"/>
                      <a:pt x="920069" y="1804757"/>
                    </a:cubicBezTo>
                    <a:cubicBezTo>
                      <a:pt x="920069" y="3083455"/>
                      <a:pt x="920068" y="4362152"/>
                      <a:pt x="920068" y="5640850"/>
                    </a:cubicBezTo>
                    <a:lnTo>
                      <a:pt x="0" y="5640850"/>
                    </a:lnTo>
                    <a:lnTo>
                      <a:pt x="0" y="1804758"/>
                    </a:lnTo>
                    <a:cubicBezTo>
                      <a:pt x="0" y="808018"/>
                      <a:pt x="808018" y="0"/>
                      <a:pt x="1804758" y="0"/>
                    </a:cubicBezTo>
                    <a:close/>
                  </a:path>
                </a:pathLst>
              </a:custGeom>
              <a:solidFill>
                <a:srgbClr val="0000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34" name="テキスト ボックス 133">
              <a:extLst>
                <a:ext uri="{FF2B5EF4-FFF2-40B4-BE49-F238E27FC236}">
                  <a16:creationId xmlns:a16="http://schemas.microsoft.com/office/drawing/2014/main" id="{826DD630-5570-48DF-875E-AA6421A7A62D}"/>
                </a:ext>
              </a:extLst>
            </p:cNvPr>
            <p:cNvSpPr txBox="1"/>
            <p:nvPr/>
          </p:nvSpPr>
          <p:spPr>
            <a:xfrm>
              <a:off x="7186233" y="2534042"/>
              <a:ext cx="1492374" cy="3941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U</a:t>
              </a:r>
              <a:r>
                <a:rPr kumimoji="1" lang="ja-JP" altLang="en-US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ターン禁止</a:t>
              </a:r>
            </a:p>
          </p:txBody>
        </p:sp>
        <p:sp>
          <p:nvSpPr>
            <p:cNvPr id="136" name="テキスト ボックス 135">
              <a:extLst>
                <a:ext uri="{FF2B5EF4-FFF2-40B4-BE49-F238E27FC236}">
                  <a16:creationId xmlns:a16="http://schemas.microsoft.com/office/drawing/2014/main" id="{B1127378-0A04-4AA0-936A-B90A8C6E0049}"/>
                </a:ext>
              </a:extLst>
            </p:cNvPr>
            <p:cNvSpPr txBox="1"/>
            <p:nvPr/>
          </p:nvSpPr>
          <p:spPr>
            <a:xfrm>
              <a:off x="7186233" y="2534042"/>
              <a:ext cx="1492374" cy="3941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ln w="38100">
                    <a:noFill/>
                  </a:ln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U</a:t>
              </a:r>
              <a:r>
                <a:rPr kumimoji="1" lang="ja-JP" altLang="en-US" b="1" dirty="0">
                  <a:ln w="38100">
                    <a:noFill/>
                  </a:ln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ターン禁止</a:t>
              </a: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E3523D55-7A09-48D6-A8AA-34EB9C81E2EF}"/>
              </a:ext>
            </a:extLst>
          </p:cNvPr>
          <p:cNvGrpSpPr/>
          <p:nvPr/>
        </p:nvGrpSpPr>
        <p:grpSpPr>
          <a:xfrm flipH="1">
            <a:off x="3619059" y="3760107"/>
            <a:ext cx="2721938" cy="2721938"/>
            <a:chOff x="3619059" y="3760107"/>
            <a:chExt cx="2721938" cy="2721938"/>
          </a:xfrm>
        </p:grpSpPr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B27C7492-31F2-46BC-A806-E108931DD01B}"/>
                </a:ext>
              </a:extLst>
            </p:cNvPr>
            <p:cNvGrpSpPr/>
            <p:nvPr/>
          </p:nvGrpSpPr>
          <p:grpSpPr>
            <a:xfrm>
              <a:off x="3619059" y="3760107"/>
              <a:ext cx="2721938" cy="2721938"/>
              <a:chOff x="685359" y="3760107"/>
              <a:chExt cx="2721938" cy="2721938"/>
            </a:xfrm>
          </p:grpSpPr>
          <p:sp>
            <p:nvSpPr>
              <p:cNvPr id="154" name="楕円 153">
                <a:extLst>
                  <a:ext uri="{FF2B5EF4-FFF2-40B4-BE49-F238E27FC236}">
                    <a16:creationId xmlns:a16="http://schemas.microsoft.com/office/drawing/2014/main" id="{9EAC9A6A-78C4-4944-BF44-E3BD616BF60E}"/>
                  </a:ext>
                </a:extLst>
              </p:cNvPr>
              <p:cNvSpPr/>
              <p:nvPr/>
            </p:nvSpPr>
            <p:spPr bwMode="auto">
              <a:xfrm>
                <a:off x="698060" y="3772811"/>
                <a:ext cx="2696536" cy="2696530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円: 塗りつぶしなし 154">
                <a:extLst>
                  <a:ext uri="{FF2B5EF4-FFF2-40B4-BE49-F238E27FC236}">
                    <a16:creationId xmlns:a16="http://schemas.microsoft.com/office/drawing/2014/main" id="{4DB22283-776F-4B91-B9D8-686DD911E1CF}"/>
                  </a:ext>
                </a:extLst>
              </p:cNvPr>
              <p:cNvSpPr/>
              <p:nvPr/>
            </p:nvSpPr>
            <p:spPr>
              <a:xfrm>
                <a:off x="685359" y="3760107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56" name="矢印: U ターン 155">
              <a:extLst>
                <a:ext uri="{FF2B5EF4-FFF2-40B4-BE49-F238E27FC236}">
                  <a16:creationId xmlns:a16="http://schemas.microsoft.com/office/drawing/2014/main" id="{9B0D7CBC-79E5-40C2-BCCC-4D504766A030}"/>
                </a:ext>
              </a:extLst>
            </p:cNvPr>
            <p:cNvSpPr/>
            <p:nvPr/>
          </p:nvSpPr>
          <p:spPr>
            <a:xfrm flipH="1">
              <a:off x="4110581" y="4230314"/>
              <a:ext cx="1525196" cy="1627561"/>
            </a:xfrm>
            <a:prstGeom prst="uturnArrow">
              <a:avLst>
                <a:gd name="adj1" fmla="val 23846"/>
                <a:gd name="adj2" fmla="val 25000"/>
                <a:gd name="adj3" fmla="val 33049"/>
                <a:gd name="adj4" fmla="val 43462"/>
                <a:gd name="adj5" fmla="val 10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7" name="&quot;禁止&quot;マーク 156">
              <a:extLst>
                <a:ext uri="{FF2B5EF4-FFF2-40B4-BE49-F238E27FC236}">
                  <a16:creationId xmlns:a16="http://schemas.microsoft.com/office/drawing/2014/main" id="{B2E95F02-9BDB-4230-95C0-9B6C4BB1757F}"/>
                </a:ext>
              </a:extLst>
            </p:cNvPr>
            <p:cNvSpPr/>
            <p:nvPr/>
          </p:nvSpPr>
          <p:spPr bwMode="auto">
            <a:xfrm>
              <a:off x="3702936" y="3843988"/>
              <a:ext cx="2554180" cy="2554175"/>
            </a:xfrm>
            <a:prstGeom prst="noSmoking">
              <a:avLst>
                <a:gd name="adj" fmla="val 9559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21360EA6-FCA2-4429-B8B0-24BEB588CF74}"/>
              </a:ext>
            </a:extLst>
          </p:cNvPr>
          <p:cNvGrpSpPr/>
          <p:nvPr/>
        </p:nvGrpSpPr>
        <p:grpSpPr>
          <a:xfrm>
            <a:off x="6543234" y="3760107"/>
            <a:ext cx="2721938" cy="2721938"/>
            <a:chOff x="6543234" y="3760107"/>
            <a:chExt cx="2721938" cy="2721938"/>
          </a:xfrm>
        </p:grpSpPr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603EF71D-1619-4D29-B64E-6850A1B0317C}"/>
                </a:ext>
              </a:extLst>
            </p:cNvPr>
            <p:cNvGrpSpPr/>
            <p:nvPr/>
          </p:nvGrpSpPr>
          <p:grpSpPr>
            <a:xfrm>
              <a:off x="6543234" y="3760107"/>
              <a:ext cx="2721938" cy="2721938"/>
              <a:chOff x="685359" y="3760107"/>
              <a:chExt cx="2721938" cy="2721938"/>
            </a:xfrm>
          </p:grpSpPr>
          <p:sp>
            <p:nvSpPr>
              <p:cNvPr id="162" name="楕円 161">
                <a:extLst>
                  <a:ext uri="{FF2B5EF4-FFF2-40B4-BE49-F238E27FC236}">
                    <a16:creationId xmlns:a16="http://schemas.microsoft.com/office/drawing/2014/main" id="{66377536-DB71-45BA-83DA-DEA31FAD6F44}"/>
                  </a:ext>
                </a:extLst>
              </p:cNvPr>
              <p:cNvSpPr/>
              <p:nvPr/>
            </p:nvSpPr>
            <p:spPr bwMode="auto">
              <a:xfrm>
                <a:off x="698060" y="3772811"/>
                <a:ext cx="2696536" cy="2696530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円: 塗りつぶしなし 162">
                <a:extLst>
                  <a:ext uri="{FF2B5EF4-FFF2-40B4-BE49-F238E27FC236}">
                    <a16:creationId xmlns:a16="http://schemas.microsoft.com/office/drawing/2014/main" id="{4E6CC705-40B1-4238-A817-A9848ED080EC}"/>
                  </a:ext>
                </a:extLst>
              </p:cNvPr>
              <p:cNvSpPr/>
              <p:nvPr/>
            </p:nvSpPr>
            <p:spPr>
              <a:xfrm>
                <a:off x="685359" y="3760107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64" name="矢印: U ターン 163">
              <a:extLst>
                <a:ext uri="{FF2B5EF4-FFF2-40B4-BE49-F238E27FC236}">
                  <a16:creationId xmlns:a16="http://schemas.microsoft.com/office/drawing/2014/main" id="{E37EE90B-331A-4C03-84A1-5F3A2D5DEC9F}"/>
                </a:ext>
              </a:extLst>
            </p:cNvPr>
            <p:cNvSpPr/>
            <p:nvPr/>
          </p:nvSpPr>
          <p:spPr>
            <a:xfrm flipH="1">
              <a:off x="7034756" y="4230314"/>
              <a:ext cx="1525196" cy="1627561"/>
            </a:xfrm>
            <a:prstGeom prst="uturnArrow">
              <a:avLst>
                <a:gd name="adj1" fmla="val 23846"/>
                <a:gd name="adj2" fmla="val 25000"/>
                <a:gd name="adj3" fmla="val 33049"/>
                <a:gd name="adj4" fmla="val 43462"/>
                <a:gd name="adj5" fmla="val 10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5" name="&quot;禁止&quot;マーク 164">
              <a:extLst>
                <a:ext uri="{FF2B5EF4-FFF2-40B4-BE49-F238E27FC236}">
                  <a16:creationId xmlns:a16="http://schemas.microsoft.com/office/drawing/2014/main" id="{83576D13-D7FD-46D6-A2DE-912E3906A0DB}"/>
                </a:ext>
              </a:extLst>
            </p:cNvPr>
            <p:cNvSpPr/>
            <p:nvPr/>
          </p:nvSpPr>
          <p:spPr bwMode="auto">
            <a:xfrm>
              <a:off x="6627111" y="3843988"/>
              <a:ext cx="2554180" cy="2554175"/>
            </a:xfrm>
            <a:prstGeom prst="noSmoking">
              <a:avLst>
                <a:gd name="adj" fmla="val 9559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66" name="グループ化 165">
            <a:extLst>
              <a:ext uri="{FF2B5EF4-FFF2-40B4-BE49-F238E27FC236}">
                <a16:creationId xmlns:a16="http://schemas.microsoft.com/office/drawing/2014/main" id="{04157687-61B2-4698-9F9B-040B33D5AF61}"/>
              </a:ext>
            </a:extLst>
          </p:cNvPr>
          <p:cNvGrpSpPr/>
          <p:nvPr/>
        </p:nvGrpSpPr>
        <p:grpSpPr>
          <a:xfrm flipH="1">
            <a:off x="647259" y="3760107"/>
            <a:ext cx="2721938" cy="2721938"/>
            <a:chOff x="3619059" y="3760107"/>
            <a:chExt cx="2721938" cy="2721938"/>
          </a:xfrm>
        </p:grpSpPr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7D198C4A-45A8-4230-8A52-FE43EB83640A}"/>
                </a:ext>
              </a:extLst>
            </p:cNvPr>
            <p:cNvGrpSpPr/>
            <p:nvPr/>
          </p:nvGrpSpPr>
          <p:grpSpPr>
            <a:xfrm>
              <a:off x="3619059" y="3760107"/>
              <a:ext cx="2721938" cy="2721938"/>
              <a:chOff x="685359" y="3760107"/>
              <a:chExt cx="2721938" cy="2721938"/>
            </a:xfrm>
          </p:grpSpPr>
          <p:sp>
            <p:nvSpPr>
              <p:cNvPr id="170" name="楕円 169">
                <a:extLst>
                  <a:ext uri="{FF2B5EF4-FFF2-40B4-BE49-F238E27FC236}">
                    <a16:creationId xmlns:a16="http://schemas.microsoft.com/office/drawing/2014/main" id="{4A7B1106-018A-4610-9E2C-B7C081F304BD}"/>
                  </a:ext>
                </a:extLst>
              </p:cNvPr>
              <p:cNvSpPr/>
              <p:nvPr/>
            </p:nvSpPr>
            <p:spPr bwMode="auto">
              <a:xfrm>
                <a:off x="698060" y="3772811"/>
                <a:ext cx="2696536" cy="2696530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円: 塗りつぶしなし 170">
                <a:extLst>
                  <a:ext uri="{FF2B5EF4-FFF2-40B4-BE49-F238E27FC236}">
                    <a16:creationId xmlns:a16="http://schemas.microsoft.com/office/drawing/2014/main" id="{4C332071-1055-419E-B7A5-A7BEB18CBDDE}"/>
                  </a:ext>
                </a:extLst>
              </p:cNvPr>
              <p:cNvSpPr/>
              <p:nvPr/>
            </p:nvSpPr>
            <p:spPr>
              <a:xfrm>
                <a:off x="685359" y="3760107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2" name="楕円 171">
                <a:extLst>
                  <a:ext uri="{FF2B5EF4-FFF2-40B4-BE49-F238E27FC236}">
                    <a16:creationId xmlns:a16="http://schemas.microsoft.com/office/drawing/2014/main" id="{F19F98AD-1314-4E84-88CB-C629B74C577F}"/>
                  </a:ext>
                </a:extLst>
              </p:cNvPr>
              <p:cNvSpPr/>
              <p:nvPr/>
            </p:nvSpPr>
            <p:spPr bwMode="auto">
              <a:xfrm>
                <a:off x="825581" y="3929953"/>
                <a:ext cx="2382248" cy="2382244"/>
              </a:xfrm>
              <a:prstGeom prst="ellipse">
                <a:avLst/>
              </a:prstGeom>
              <a:solidFill>
                <a:srgbClr val="FFFF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8" name="矢印: U ターン 167">
              <a:extLst>
                <a:ext uri="{FF2B5EF4-FFF2-40B4-BE49-F238E27FC236}">
                  <a16:creationId xmlns:a16="http://schemas.microsoft.com/office/drawing/2014/main" id="{5CA173E2-F49C-4212-B300-23803DC72336}"/>
                </a:ext>
              </a:extLst>
            </p:cNvPr>
            <p:cNvSpPr/>
            <p:nvPr/>
          </p:nvSpPr>
          <p:spPr>
            <a:xfrm flipH="1">
              <a:off x="4110581" y="4230314"/>
              <a:ext cx="1525196" cy="1627561"/>
            </a:xfrm>
            <a:prstGeom prst="uturnArrow">
              <a:avLst>
                <a:gd name="adj1" fmla="val 23846"/>
                <a:gd name="adj2" fmla="val 25000"/>
                <a:gd name="adj3" fmla="val 33049"/>
                <a:gd name="adj4" fmla="val 43462"/>
                <a:gd name="adj5" fmla="val 100000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9" name="&quot;禁止&quot;マーク 168">
              <a:extLst>
                <a:ext uri="{FF2B5EF4-FFF2-40B4-BE49-F238E27FC236}">
                  <a16:creationId xmlns:a16="http://schemas.microsoft.com/office/drawing/2014/main" id="{C53C3BDC-EFAD-4F59-81C5-8BEF572B03FB}"/>
                </a:ext>
              </a:extLst>
            </p:cNvPr>
            <p:cNvSpPr/>
            <p:nvPr/>
          </p:nvSpPr>
          <p:spPr bwMode="auto">
            <a:xfrm>
              <a:off x="3702936" y="3843988"/>
              <a:ext cx="2554180" cy="2554175"/>
            </a:xfrm>
            <a:prstGeom prst="noSmoking">
              <a:avLst>
                <a:gd name="adj" fmla="val 9559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919179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1A9ED31-10BE-43F1-80BA-13569BF2D2FF}"/>
              </a:ext>
            </a:extLst>
          </p:cNvPr>
          <p:cNvGrpSpPr/>
          <p:nvPr/>
        </p:nvGrpSpPr>
        <p:grpSpPr>
          <a:xfrm>
            <a:off x="676883" y="857250"/>
            <a:ext cx="2721938" cy="2721938"/>
            <a:chOff x="676883" y="857250"/>
            <a:chExt cx="2721938" cy="2721938"/>
          </a:xfrm>
        </p:grpSpPr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393B1674-DB6C-478B-81F8-74282B118D16}"/>
                </a:ext>
              </a:extLst>
            </p:cNvPr>
            <p:cNvGrpSpPr/>
            <p:nvPr/>
          </p:nvGrpSpPr>
          <p:grpSpPr>
            <a:xfrm>
              <a:off x="676883" y="857250"/>
              <a:ext cx="2721938" cy="2721938"/>
              <a:chOff x="676883" y="857250"/>
              <a:chExt cx="2721938" cy="2721938"/>
            </a:xfrm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05B3A6E9-A706-4C08-810E-5997276A2893}"/>
                  </a:ext>
                </a:extLst>
              </p:cNvPr>
              <p:cNvGrpSpPr/>
              <p:nvPr/>
            </p:nvGrpSpPr>
            <p:grpSpPr>
              <a:xfrm>
                <a:off x="689584" y="869951"/>
                <a:ext cx="2696536" cy="2696530"/>
                <a:chOff x="3543630" y="3341419"/>
                <a:chExt cx="1646813" cy="1646810"/>
              </a:xfrm>
            </p:grpSpPr>
            <p:sp>
              <p:nvSpPr>
                <p:cNvPr id="11" name="楕円 10">
                  <a:extLst>
                    <a:ext uri="{FF2B5EF4-FFF2-40B4-BE49-F238E27FC236}">
                      <a16:creationId xmlns:a16="http://schemas.microsoft.com/office/drawing/2014/main" id="{F2847FF0-4C93-4948-8F06-2A887C113F31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9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" name="&quot;禁止&quot;マーク 12">
                  <a:extLst>
                    <a:ext uri="{FF2B5EF4-FFF2-40B4-BE49-F238E27FC236}">
                      <a16:creationId xmlns:a16="http://schemas.microsoft.com/office/drawing/2014/main" id="{46437A28-3195-4759-9015-3C6DB3EF133D}"/>
                    </a:ext>
                  </a:extLst>
                </p:cNvPr>
                <p:cNvSpPr/>
                <p:nvPr/>
              </p:nvSpPr>
              <p:spPr bwMode="auto">
                <a:xfrm>
                  <a:off x="3587099" y="3384887"/>
                  <a:ext cx="1559874" cy="1559872"/>
                </a:xfrm>
                <a:prstGeom prst="noSmoking">
                  <a:avLst>
                    <a:gd name="adj" fmla="val 9559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4" name="円: 塗りつぶしなし 13">
                <a:extLst>
                  <a:ext uri="{FF2B5EF4-FFF2-40B4-BE49-F238E27FC236}">
                    <a16:creationId xmlns:a16="http://schemas.microsoft.com/office/drawing/2014/main" id="{B626731F-B627-41F5-B913-7413641CFF49}"/>
                  </a:ext>
                </a:extLst>
              </p:cNvPr>
              <p:cNvSpPr/>
              <p:nvPr/>
            </p:nvSpPr>
            <p:spPr>
              <a:xfrm>
                <a:off x="676883" y="85725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D7C8DFCA-5851-4D84-98D8-B43E81153418}"/>
                  </a:ext>
                </a:extLst>
              </p:cNvPr>
              <p:cNvGrpSpPr/>
              <p:nvPr/>
            </p:nvGrpSpPr>
            <p:grpSpPr>
              <a:xfrm>
                <a:off x="1257203" y="1474298"/>
                <a:ext cx="1509504" cy="686120"/>
                <a:chOff x="1277491" y="4300717"/>
                <a:chExt cx="1509504" cy="686120"/>
              </a:xfrm>
            </p:grpSpPr>
            <p:sp>
              <p:nvSpPr>
                <p:cNvPr id="47" name="楕円 46">
                  <a:extLst>
                    <a:ext uri="{FF2B5EF4-FFF2-40B4-BE49-F238E27FC236}">
                      <a16:creationId xmlns:a16="http://schemas.microsoft.com/office/drawing/2014/main" id="{79628AFE-E686-4929-8EC6-9E962866D5A6}"/>
                    </a:ext>
                  </a:extLst>
                </p:cNvPr>
                <p:cNvSpPr/>
                <p:nvPr/>
              </p:nvSpPr>
              <p:spPr>
                <a:xfrm>
                  <a:off x="1277491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楕円 47">
                  <a:extLst>
                    <a:ext uri="{FF2B5EF4-FFF2-40B4-BE49-F238E27FC236}">
                      <a16:creationId xmlns:a16="http://schemas.microsoft.com/office/drawing/2014/main" id="{5EFD9D98-E01B-41FA-8E3A-C2C8F2CE822D}"/>
                    </a:ext>
                  </a:extLst>
                </p:cNvPr>
                <p:cNvSpPr/>
                <p:nvPr/>
              </p:nvSpPr>
              <p:spPr>
                <a:xfrm>
                  <a:off x="2279570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楕円 48">
                  <a:extLst>
                    <a:ext uri="{FF2B5EF4-FFF2-40B4-BE49-F238E27FC236}">
                      <a16:creationId xmlns:a16="http://schemas.microsoft.com/office/drawing/2014/main" id="{95B82C32-7E02-4F4B-9D24-DE4B73FEF1D0}"/>
                    </a:ext>
                  </a:extLst>
                </p:cNvPr>
                <p:cNvSpPr/>
                <p:nvPr/>
              </p:nvSpPr>
              <p:spPr>
                <a:xfrm>
                  <a:off x="1397487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楕円 49">
                  <a:extLst>
                    <a:ext uri="{FF2B5EF4-FFF2-40B4-BE49-F238E27FC236}">
                      <a16:creationId xmlns:a16="http://schemas.microsoft.com/office/drawing/2014/main" id="{CDF7E8A8-32BA-4F62-BD53-A3720027213F}"/>
                    </a:ext>
                  </a:extLst>
                </p:cNvPr>
                <p:cNvSpPr/>
                <p:nvPr/>
              </p:nvSpPr>
              <p:spPr>
                <a:xfrm>
                  <a:off x="2399566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四角形: 角を丸くする 50">
                  <a:extLst>
                    <a:ext uri="{FF2B5EF4-FFF2-40B4-BE49-F238E27FC236}">
                      <a16:creationId xmlns:a16="http://schemas.microsoft.com/office/drawing/2014/main" id="{546FBE0B-AA62-4CEA-97E1-8C7842DFFD9A}"/>
                    </a:ext>
                  </a:extLst>
                </p:cNvPr>
                <p:cNvSpPr/>
                <p:nvPr/>
              </p:nvSpPr>
              <p:spPr>
                <a:xfrm rot="900000">
                  <a:off x="1311229" y="4300717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四角形: 角を丸くする 51">
                  <a:extLst>
                    <a:ext uri="{FF2B5EF4-FFF2-40B4-BE49-F238E27FC236}">
                      <a16:creationId xmlns:a16="http://schemas.microsoft.com/office/drawing/2014/main" id="{9D9031A0-4591-4CB8-BDE6-159D68690608}"/>
                    </a:ext>
                  </a:extLst>
                </p:cNvPr>
                <p:cNvSpPr/>
                <p:nvPr/>
              </p:nvSpPr>
              <p:spPr>
                <a:xfrm rot="20700000" flipH="1">
                  <a:off x="2231206" y="4300718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F0A4988D-BE83-47D2-9237-71606A7BC249}"/>
                </a:ext>
              </a:extLst>
            </p:cNvPr>
            <p:cNvGrpSpPr/>
            <p:nvPr/>
          </p:nvGrpSpPr>
          <p:grpSpPr>
            <a:xfrm>
              <a:off x="1604688" y="2110834"/>
              <a:ext cx="1042024" cy="1291239"/>
              <a:chOff x="1509599" y="1345308"/>
              <a:chExt cx="1240104" cy="1642060"/>
            </a:xfrm>
          </p:grpSpPr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62810D76-EF9C-48B4-A784-FC48BD72EB86}"/>
                  </a:ext>
                </a:extLst>
              </p:cNvPr>
              <p:cNvSpPr/>
              <p:nvPr/>
            </p:nvSpPr>
            <p:spPr>
              <a:xfrm>
                <a:off x="1509599" y="1345308"/>
                <a:ext cx="1240104" cy="1642060"/>
              </a:xfrm>
              <a:custGeom>
                <a:avLst/>
                <a:gdLst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378312 w 4260038"/>
                  <a:gd name="connsiteY13" fmla="*/ 2786564 h 5640850"/>
                  <a:gd name="connsiteX14" fmla="*/ 2373513 w 4260038"/>
                  <a:gd name="connsiteY14" fmla="*/ 2781133 h 5640850"/>
                  <a:gd name="connsiteX15" fmla="*/ 2348965 w 4260038"/>
                  <a:gd name="connsiteY15" fmla="*/ 2738563 h 5640850"/>
                  <a:gd name="connsiteX16" fmla="*/ 2056673 w 4260038"/>
                  <a:gd name="connsiteY16" fmla="*/ 2088588 h 5640850"/>
                  <a:gd name="connsiteX17" fmla="*/ 2178431 w 4260038"/>
                  <a:gd name="connsiteY17" fmla="*/ 1767832 h 5640850"/>
                  <a:gd name="connsiteX18" fmla="*/ 2443070 w 4260038"/>
                  <a:gd name="connsiteY18" fmla="*/ 1811286 h 5640850"/>
                  <a:gd name="connsiteX19" fmla="*/ 2469072 w 4260038"/>
                  <a:gd name="connsiteY19" fmla="*/ 1840719 h 5640850"/>
                  <a:gd name="connsiteX20" fmla="*/ 2689447 w 4260038"/>
                  <a:gd name="connsiteY20" fmla="*/ 2061094 h 5640850"/>
                  <a:gd name="connsiteX21" fmla="*/ 2689447 w 4260038"/>
                  <a:gd name="connsiteY21" fmla="*/ 1804758 h 5640850"/>
                  <a:gd name="connsiteX22" fmla="*/ 1804758 w 4260038"/>
                  <a:gd name="connsiteY22" fmla="*/ 920069 h 5640850"/>
                  <a:gd name="connsiteX23" fmla="*/ 1804758 w 4260038"/>
                  <a:gd name="connsiteY23" fmla="*/ 920068 h 5640850"/>
                  <a:gd name="connsiteX24" fmla="*/ 920069 w 4260038"/>
                  <a:gd name="connsiteY24" fmla="*/ 1804757 h 5640850"/>
                  <a:gd name="connsiteX25" fmla="*/ 920068 w 4260038"/>
                  <a:gd name="connsiteY25" fmla="*/ 5640850 h 5640850"/>
                  <a:gd name="connsiteX26" fmla="*/ 0 w 4260038"/>
                  <a:gd name="connsiteY26" fmla="*/ 5640850 h 5640850"/>
                  <a:gd name="connsiteX27" fmla="*/ 0 w 4260038"/>
                  <a:gd name="connsiteY27" fmla="*/ 1804758 h 5640850"/>
                  <a:gd name="connsiteX28" fmla="*/ 1804758 w 4260038"/>
                  <a:gd name="connsiteY28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378312 w 4260038"/>
                  <a:gd name="connsiteY13" fmla="*/ 2786564 h 5640850"/>
                  <a:gd name="connsiteX14" fmla="*/ 2373513 w 4260038"/>
                  <a:gd name="connsiteY14" fmla="*/ 2781133 h 5640850"/>
                  <a:gd name="connsiteX15" fmla="*/ 2056673 w 4260038"/>
                  <a:gd name="connsiteY15" fmla="*/ 2088588 h 5640850"/>
                  <a:gd name="connsiteX16" fmla="*/ 2178431 w 4260038"/>
                  <a:gd name="connsiteY16" fmla="*/ 1767832 h 5640850"/>
                  <a:gd name="connsiteX17" fmla="*/ 2443070 w 4260038"/>
                  <a:gd name="connsiteY17" fmla="*/ 1811286 h 5640850"/>
                  <a:gd name="connsiteX18" fmla="*/ 2469072 w 4260038"/>
                  <a:gd name="connsiteY18" fmla="*/ 1840719 h 5640850"/>
                  <a:gd name="connsiteX19" fmla="*/ 2689447 w 4260038"/>
                  <a:gd name="connsiteY19" fmla="*/ 2061094 h 5640850"/>
                  <a:gd name="connsiteX20" fmla="*/ 2689447 w 4260038"/>
                  <a:gd name="connsiteY20" fmla="*/ 1804758 h 5640850"/>
                  <a:gd name="connsiteX21" fmla="*/ 1804758 w 4260038"/>
                  <a:gd name="connsiteY21" fmla="*/ 920069 h 5640850"/>
                  <a:gd name="connsiteX22" fmla="*/ 1804758 w 4260038"/>
                  <a:gd name="connsiteY22" fmla="*/ 920068 h 5640850"/>
                  <a:gd name="connsiteX23" fmla="*/ 920069 w 4260038"/>
                  <a:gd name="connsiteY23" fmla="*/ 1804757 h 5640850"/>
                  <a:gd name="connsiteX24" fmla="*/ 920068 w 4260038"/>
                  <a:gd name="connsiteY24" fmla="*/ 5640850 h 5640850"/>
                  <a:gd name="connsiteX25" fmla="*/ 0 w 4260038"/>
                  <a:gd name="connsiteY25" fmla="*/ 5640850 h 5640850"/>
                  <a:gd name="connsiteX26" fmla="*/ 0 w 4260038"/>
                  <a:gd name="connsiteY26" fmla="*/ 1804758 h 5640850"/>
                  <a:gd name="connsiteX27" fmla="*/ 1804758 w 4260038"/>
                  <a:gd name="connsiteY27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378312 w 4260038"/>
                  <a:gd name="connsiteY13" fmla="*/ 2786564 h 5640850"/>
                  <a:gd name="connsiteX14" fmla="*/ 2056673 w 4260038"/>
                  <a:gd name="connsiteY14" fmla="*/ 2088588 h 5640850"/>
                  <a:gd name="connsiteX15" fmla="*/ 2178431 w 4260038"/>
                  <a:gd name="connsiteY15" fmla="*/ 1767832 h 5640850"/>
                  <a:gd name="connsiteX16" fmla="*/ 2443070 w 4260038"/>
                  <a:gd name="connsiteY16" fmla="*/ 1811286 h 5640850"/>
                  <a:gd name="connsiteX17" fmla="*/ 2469072 w 4260038"/>
                  <a:gd name="connsiteY17" fmla="*/ 1840719 h 5640850"/>
                  <a:gd name="connsiteX18" fmla="*/ 2689447 w 4260038"/>
                  <a:gd name="connsiteY18" fmla="*/ 2061094 h 5640850"/>
                  <a:gd name="connsiteX19" fmla="*/ 2689447 w 4260038"/>
                  <a:gd name="connsiteY19" fmla="*/ 1804758 h 5640850"/>
                  <a:gd name="connsiteX20" fmla="*/ 1804758 w 4260038"/>
                  <a:gd name="connsiteY20" fmla="*/ 920069 h 5640850"/>
                  <a:gd name="connsiteX21" fmla="*/ 1804758 w 4260038"/>
                  <a:gd name="connsiteY21" fmla="*/ 920068 h 5640850"/>
                  <a:gd name="connsiteX22" fmla="*/ 920069 w 4260038"/>
                  <a:gd name="connsiteY22" fmla="*/ 1804757 h 5640850"/>
                  <a:gd name="connsiteX23" fmla="*/ 920068 w 4260038"/>
                  <a:gd name="connsiteY23" fmla="*/ 5640850 h 5640850"/>
                  <a:gd name="connsiteX24" fmla="*/ 0 w 4260038"/>
                  <a:gd name="connsiteY24" fmla="*/ 5640850 h 5640850"/>
                  <a:gd name="connsiteX25" fmla="*/ 0 w 4260038"/>
                  <a:gd name="connsiteY25" fmla="*/ 1804758 h 5640850"/>
                  <a:gd name="connsiteX26" fmla="*/ 1804758 w 4260038"/>
                  <a:gd name="connsiteY26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056673 w 4260038"/>
                  <a:gd name="connsiteY13" fmla="*/ 2088588 h 5640850"/>
                  <a:gd name="connsiteX14" fmla="*/ 2178431 w 4260038"/>
                  <a:gd name="connsiteY14" fmla="*/ 1767832 h 5640850"/>
                  <a:gd name="connsiteX15" fmla="*/ 2443070 w 4260038"/>
                  <a:gd name="connsiteY15" fmla="*/ 1811286 h 5640850"/>
                  <a:gd name="connsiteX16" fmla="*/ 2469072 w 4260038"/>
                  <a:gd name="connsiteY16" fmla="*/ 1840719 h 5640850"/>
                  <a:gd name="connsiteX17" fmla="*/ 2689447 w 4260038"/>
                  <a:gd name="connsiteY17" fmla="*/ 2061094 h 5640850"/>
                  <a:gd name="connsiteX18" fmla="*/ 2689447 w 4260038"/>
                  <a:gd name="connsiteY18" fmla="*/ 1804758 h 5640850"/>
                  <a:gd name="connsiteX19" fmla="*/ 1804758 w 4260038"/>
                  <a:gd name="connsiteY19" fmla="*/ 920069 h 5640850"/>
                  <a:gd name="connsiteX20" fmla="*/ 1804758 w 4260038"/>
                  <a:gd name="connsiteY20" fmla="*/ 920068 h 5640850"/>
                  <a:gd name="connsiteX21" fmla="*/ 920069 w 4260038"/>
                  <a:gd name="connsiteY21" fmla="*/ 1804757 h 5640850"/>
                  <a:gd name="connsiteX22" fmla="*/ 920068 w 4260038"/>
                  <a:gd name="connsiteY22" fmla="*/ 5640850 h 5640850"/>
                  <a:gd name="connsiteX23" fmla="*/ 0 w 4260038"/>
                  <a:gd name="connsiteY23" fmla="*/ 5640850 h 5640850"/>
                  <a:gd name="connsiteX24" fmla="*/ 0 w 4260038"/>
                  <a:gd name="connsiteY24" fmla="*/ 1804758 h 5640850"/>
                  <a:gd name="connsiteX25" fmla="*/ 1804758 w 4260038"/>
                  <a:gd name="connsiteY25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149481 w 4260038"/>
                  <a:gd name="connsiteY11" fmla="*/ 4463210 h 5640850"/>
                  <a:gd name="connsiteX12" fmla="*/ 2056673 w 4260038"/>
                  <a:gd name="connsiteY12" fmla="*/ 2088588 h 5640850"/>
                  <a:gd name="connsiteX13" fmla="*/ 2178431 w 4260038"/>
                  <a:gd name="connsiteY13" fmla="*/ 1767832 h 5640850"/>
                  <a:gd name="connsiteX14" fmla="*/ 2443070 w 4260038"/>
                  <a:gd name="connsiteY14" fmla="*/ 1811286 h 5640850"/>
                  <a:gd name="connsiteX15" fmla="*/ 2469072 w 4260038"/>
                  <a:gd name="connsiteY15" fmla="*/ 1840719 h 5640850"/>
                  <a:gd name="connsiteX16" fmla="*/ 2689447 w 4260038"/>
                  <a:gd name="connsiteY16" fmla="*/ 2061094 h 5640850"/>
                  <a:gd name="connsiteX17" fmla="*/ 2689447 w 4260038"/>
                  <a:gd name="connsiteY17" fmla="*/ 1804758 h 5640850"/>
                  <a:gd name="connsiteX18" fmla="*/ 1804758 w 4260038"/>
                  <a:gd name="connsiteY18" fmla="*/ 920069 h 5640850"/>
                  <a:gd name="connsiteX19" fmla="*/ 1804758 w 4260038"/>
                  <a:gd name="connsiteY19" fmla="*/ 920068 h 5640850"/>
                  <a:gd name="connsiteX20" fmla="*/ 920069 w 4260038"/>
                  <a:gd name="connsiteY20" fmla="*/ 1804757 h 5640850"/>
                  <a:gd name="connsiteX21" fmla="*/ 920068 w 4260038"/>
                  <a:gd name="connsiteY21" fmla="*/ 5640850 h 5640850"/>
                  <a:gd name="connsiteX22" fmla="*/ 0 w 4260038"/>
                  <a:gd name="connsiteY22" fmla="*/ 5640850 h 5640850"/>
                  <a:gd name="connsiteX23" fmla="*/ 0 w 4260038"/>
                  <a:gd name="connsiteY23" fmla="*/ 1804758 h 5640850"/>
                  <a:gd name="connsiteX24" fmla="*/ 1804758 w 4260038"/>
                  <a:gd name="connsiteY24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149481 w 4260038"/>
                  <a:gd name="connsiteY10" fmla="*/ 4463210 h 5640850"/>
                  <a:gd name="connsiteX11" fmla="*/ 2056673 w 4260038"/>
                  <a:gd name="connsiteY11" fmla="*/ 2088588 h 5640850"/>
                  <a:gd name="connsiteX12" fmla="*/ 2178431 w 4260038"/>
                  <a:gd name="connsiteY12" fmla="*/ 1767832 h 5640850"/>
                  <a:gd name="connsiteX13" fmla="*/ 2443070 w 4260038"/>
                  <a:gd name="connsiteY13" fmla="*/ 1811286 h 5640850"/>
                  <a:gd name="connsiteX14" fmla="*/ 2469072 w 4260038"/>
                  <a:gd name="connsiteY14" fmla="*/ 1840719 h 5640850"/>
                  <a:gd name="connsiteX15" fmla="*/ 2689447 w 4260038"/>
                  <a:gd name="connsiteY15" fmla="*/ 2061094 h 5640850"/>
                  <a:gd name="connsiteX16" fmla="*/ 2689447 w 4260038"/>
                  <a:gd name="connsiteY16" fmla="*/ 1804758 h 5640850"/>
                  <a:gd name="connsiteX17" fmla="*/ 1804758 w 4260038"/>
                  <a:gd name="connsiteY17" fmla="*/ 920069 h 5640850"/>
                  <a:gd name="connsiteX18" fmla="*/ 1804758 w 4260038"/>
                  <a:gd name="connsiteY18" fmla="*/ 920068 h 5640850"/>
                  <a:gd name="connsiteX19" fmla="*/ 920069 w 4260038"/>
                  <a:gd name="connsiteY19" fmla="*/ 1804757 h 5640850"/>
                  <a:gd name="connsiteX20" fmla="*/ 920068 w 4260038"/>
                  <a:gd name="connsiteY20" fmla="*/ 5640850 h 5640850"/>
                  <a:gd name="connsiteX21" fmla="*/ 0 w 4260038"/>
                  <a:gd name="connsiteY21" fmla="*/ 5640850 h 5640850"/>
                  <a:gd name="connsiteX22" fmla="*/ 0 w 4260038"/>
                  <a:gd name="connsiteY22" fmla="*/ 1804758 h 5640850"/>
                  <a:gd name="connsiteX23" fmla="*/ 1804758 w 4260038"/>
                  <a:gd name="connsiteY23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3149481 w 4260038"/>
                  <a:gd name="connsiteY9" fmla="*/ 4463210 h 5640850"/>
                  <a:gd name="connsiteX10" fmla="*/ 2056673 w 4260038"/>
                  <a:gd name="connsiteY10" fmla="*/ 2088588 h 5640850"/>
                  <a:gd name="connsiteX11" fmla="*/ 2178431 w 4260038"/>
                  <a:gd name="connsiteY11" fmla="*/ 1767832 h 5640850"/>
                  <a:gd name="connsiteX12" fmla="*/ 2443070 w 4260038"/>
                  <a:gd name="connsiteY12" fmla="*/ 1811286 h 5640850"/>
                  <a:gd name="connsiteX13" fmla="*/ 2469072 w 4260038"/>
                  <a:gd name="connsiteY13" fmla="*/ 1840719 h 5640850"/>
                  <a:gd name="connsiteX14" fmla="*/ 2689447 w 4260038"/>
                  <a:gd name="connsiteY14" fmla="*/ 2061094 h 5640850"/>
                  <a:gd name="connsiteX15" fmla="*/ 2689447 w 4260038"/>
                  <a:gd name="connsiteY15" fmla="*/ 1804758 h 5640850"/>
                  <a:gd name="connsiteX16" fmla="*/ 1804758 w 4260038"/>
                  <a:gd name="connsiteY16" fmla="*/ 920069 h 5640850"/>
                  <a:gd name="connsiteX17" fmla="*/ 1804758 w 4260038"/>
                  <a:gd name="connsiteY17" fmla="*/ 920068 h 5640850"/>
                  <a:gd name="connsiteX18" fmla="*/ 920069 w 4260038"/>
                  <a:gd name="connsiteY18" fmla="*/ 1804757 h 5640850"/>
                  <a:gd name="connsiteX19" fmla="*/ 920068 w 4260038"/>
                  <a:gd name="connsiteY19" fmla="*/ 5640850 h 5640850"/>
                  <a:gd name="connsiteX20" fmla="*/ 0 w 4260038"/>
                  <a:gd name="connsiteY20" fmla="*/ 5640850 h 5640850"/>
                  <a:gd name="connsiteX21" fmla="*/ 0 w 4260038"/>
                  <a:gd name="connsiteY21" fmla="*/ 1804758 h 5640850"/>
                  <a:gd name="connsiteX22" fmla="*/ 1804758 w 4260038"/>
                  <a:gd name="connsiteY22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3149481 w 4260038"/>
                  <a:gd name="connsiteY8" fmla="*/ 4463210 h 5640850"/>
                  <a:gd name="connsiteX9" fmla="*/ 2056673 w 4260038"/>
                  <a:gd name="connsiteY9" fmla="*/ 2088588 h 5640850"/>
                  <a:gd name="connsiteX10" fmla="*/ 2178431 w 4260038"/>
                  <a:gd name="connsiteY10" fmla="*/ 1767832 h 5640850"/>
                  <a:gd name="connsiteX11" fmla="*/ 2443070 w 4260038"/>
                  <a:gd name="connsiteY11" fmla="*/ 1811286 h 5640850"/>
                  <a:gd name="connsiteX12" fmla="*/ 2469072 w 4260038"/>
                  <a:gd name="connsiteY12" fmla="*/ 1840719 h 5640850"/>
                  <a:gd name="connsiteX13" fmla="*/ 2689447 w 4260038"/>
                  <a:gd name="connsiteY13" fmla="*/ 2061094 h 5640850"/>
                  <a:gd name="connsiteX14" fmla="*/ 2689447 w 4260038"/>
                  <a:gd name="connsiteY14" fmla="*/ 1804758 h 5640850"/>
                  <a:gd name="connsiteX15" fmla="*/ 1804758 w 4260038"/>
                  <a:gd name="connsiteY15" fmla="*/ 920069 h 5640850"/>
                  <a:gd name="connsiteX16" fmla="*/ 1804758 w 4260038"/>
                  <a:gd name="connsiteY16" fmla="*/ 920068 h 5640850"/>
                  <a:gd name="connsiteX17" fmla="*/ 920069 w 4260038"/>
                  <a:gd name="connsiteY17" fmla="*/ 1804757 h 5640850"/>
                  <a:gd name="connsiteX18" fmla="*/ 920068 w 4260038"/>
                  <a:gd name="connsiteY18" fmla="*/ 5640850 h 5640850"/>
                  <a:gd name="connsiteX19" fmla="*/ 0 w 4260038"/>
                  <a:gd name="connsiteY19" fmla="*/ 5640850 h 5640850"/>
                  <a:gd name="connsiteX20" fmla="*/ 0 w 4260038"/>
                  <a:gd name="connsiteY20" fmla="*/ 1804758 h 5640850"/>
                  <a:gd name="connsiteX21" fmla="*/ 1804758 w 4260038"/>
                  <a:gd name="connsiteY21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3149481 w 4260038"/>
                  <a:gd name="connsiteY7" fmla="*/ 4463210 h 5640850"/>
                  <a:gd name="connsiteX8" fmla="*/ 2056673 w 4260038"/>
                  <a:gd name="connsiteY8" fmla="*/ 2088588 h 5640850"/>
                  <a:gd name="connsiteX9" fmla="*/ 2178431 w 4260038"/>
                  <a:gd name="connsiteY9" fmla="*/ 1767832 h 5640850"/>
                  <a:gd name="connsiteX10" fmla="*/ 2443070 w 4260038"/>
                  <a:gd name="connsiteY10" fmla="*/ 1811286 h 5640850"/>
                  <a:gd name="connsiteX11" fmla="*/ 2469072 w 4260038"/>
                  <a:gd name="connsiteY11" fmla="*/ 1840719 h 5640850"/>
                  <a:gd name="connsiteX12" fmla="*/ 2689447 w 4260038"/>
                  <a:gd name="connsiteY12" fmla="*/ 2061094 h 5640850"/>
                  <a:gd name="connsiteX13" fmla="*/ 2689447 w 4260038"/>
                  <a:gd name="connsiteY13" fmla="*/ 1804758 h 5640850"/>
                  <a:gd name="connsiteX14" fmla="*/ 1804758 w 4260038"/>
                  <a:gd name="connsiteY14" fmla="*/ 920069 h 5640850"/>
                  <a:gd name="connsiteX15" fmla="*/ 1804758 w 4260038"/>
                  <a:gd name="connsiteY15" fmla="*/ 920068 h 5640850"/>
                  <a:gd name="connsiteX16" fmla="*/ 920069 w 4260038"/>
                  <a:gd name="connsiteY16" fmla="*/ 1804757 h 5640850"/>
                  <a:gd name="connsiteX17" fmla="*/ 920068 w 4260038"/>
                  <a:gd name="connsiteY17" fmla="*/ 5640850 h 5640850"/>
                  <a:gd name="connsiteX18" fmla="*/ 0 w 4260038"/>
                  <a:gd name="connsiteY18" fmla="*/ 5640850 h 5640850"/>
                  <a:gd name="connsiteX19" fmla="*/ 0 w 4260038"/>
                  <a:gd name="connsiteY19" fmla="*/ 1804758 h 5640850"/>
                  <a:gd name="connsiteX20" fmla="*/ 1804758 w 4260038"/>
                  <a:gd name="connsiteY20" fmla="*/ 0 h 5640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260038" h="5640850">
                    <a:moveTo>
                      <a:pt x="1804758" y="0"/>
                    </a:moveTo>
                    <a:cubicBezTo>
                      <a:pt x="2801498" y="0"/>
                      <a:pt x="3609516" y="808018"/>
                      <a:pt x="3609516" y="1804758"/>
                    </a:cubicBezTo>
                    <a:cubicBezTo>
                      <a:pt x="3609516" y="1891731"/>
                      <a:pt x="3609515" y="1978703"/>
                      <a:pt x="3609515" y="2065676"/>
                    </a:cubicBezTo>
                    <a:lnTo>
                      <a:pt x="3810451" y="1864740"/>
                    </a:lnTo>
                    <a:lnTo>
                      <a:pt x="3820669" y="1847021"/>
                    </a:lnTo>
                    <a:cubicBezTo>
                      <a:pt x="3886641" y="1755476"/>
                      <a:pt x="4009955" y="1719749"/>
                      <a:pt x="4116878" y="1767832"/>
                    </a:cubicBezTo>
                    <a:cubicBezTo>
                      <a:pt x="4239074" y="1822784"/>
                      <a:pt x="4293587" y="1966392"/>
                      <a:pt x="4238636" y="2088588"/>
                    </a:cubicBezTo>
                    <a:lnTo>
                      <a:pt x="3149481" y="4463210"/>
                    </a:lnTo>
                    <a:lnTo>
                      <a:pt x="2056673" y="2088588"/>
                    </a:lnTo>
                    <a:cubicBezTo>
                      <a:pt x="2001721" y="1966392"/>
                      <a:pt x="2056234" y="1822784"/>
                      <a:pt x="2178431" y="1767832"/>
                    </a:cubicBezTo>
                    <a:cubicBezTo>
                      <a:pt x="2270078" y="1726618"/>
                      <a:pt x="2373769" y="1746979"/>
                      <a:pt x="2443070" y="1811286"/>
                    </a:cubicBezTo>
                    <a:lnTo>
                      <a:pt x="2469072" y="1840719"/>
                    </a:lnTo>
                    <a:lnTo>
                      <a:pt x="2689447" y="2061094"/>
                    </a:lnTo>
                    <a:lnTo>
                      <a:pt x="2689447" y="1804758"/>
                    </a:lnTo>
                    <a:cubicBezTo>
                      <a:pt x="2689447" y="1316158"/>
                      <a:pt x="2293358" y="920069"/>
                      <a:pt x="1804758" y="920069"/>
                    </a:cubicBezTo>
                    <a:lnTo>
                      <a:pt x="1804758" y="920068"/>
                    </a:lnTo>
                    <a:cubicBezTo>
                      <a:pt x="1316158" y="920068"/>
                      <a:pt x="920069" y="1316157"/>
                      <a:pt x="920069" y="1804757"/>
                    </a:cubicBezTo>
                    <a:cubicBezTo>
                      <a:pt x="920069" y="3083455"/>
                      <a:pt x="920068" y="4362152"/>
                      <a:pt x="920068" y="5640850"/>
                    </a:cubicBezTo>
                    <a:lnTo>
                      <a:pt x="0" y="5640850"/>
                    </a:lnTo>
                    <a:lnTo>
                      <a:pt x="0" y="1804758"/>
                    </a:lnTo>
                    <a:cubicBezTo>
                      <a:pt x="0" y="808018"/>
                      <a:pt x="808018" y="0"/>
                      <a:pt x="180475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F9B02A79-9B51-475E-9D4E-D574165EEFCB}"/>
                  </a:ext>
                </a:extLst>
              </p:cNvPr>
              <p:cNvSpPr/>
              <p:nvPr/>
            </p:nvSpPr>
            <p:spPr>
              <a:xfrm>
                <a:off x="1509599" y="1345308"/>
                <a:ext cx="1240104" cy="1642060"/>
              </a:xfrm>
              <a:custGeom>
                <a:avLst/>
                <a:gdLst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378312 w 4260038"/>
                  <a:gd name="connsiteY13" fmla="*/ 2786564 h 5640850"/>
                  <a:gd name="connsiteX14" fmla="*/ 2373513 w 4260038"/>
                  <a:gd name="connsiteY14" fmla="*/ 2781133 h 5640850"/>
                  <a:gd name="connsiteX15" fmla="*/ 2348965 w 4260038"/>
                  <a:gd name="connsiteY15" fmla="*/ 2738563 h 5640850"/>
                  <a:gd name="connsiteX16" fmla="*/ 2056673 w 4260038"/>
                  <a:gd name="connsiteY16" fmla="*/ 2088588 h 5640850"/>
                  <a:gd name="connsiteX17" fmla="*/ 2178431 w 4260038"/>
                  <a:gd name="connsiteY17" fmla="*/ 1767832 h 5640850"/>
                  <a:gd name="connsiteX18" fmla="*/ 2443070 w 4260038"/>
                  <a:gd name="connsiteY18" fmla="*/ 1811286 h 5640850"/>
                  <a:gd name="connsiteX19" fmla="*/ 2469072 w 4260038"/>
                  <a:gd name="connsiteY19" fmla="*/ 1840719 h 5640850"/>
                  <a:gd name="connsiteX20" fmla="*/ 2689447 w 4260038"/>
                  <a:gd name="connsiteY20" fmla="*/ 2061094 h 5640850"/>
                  <a:gd name="connsiteX21" fmla="*/ 2689447 w 4260038"/>
                  <a:gd name="connsiteY21" fmla="*/ 1804758 h 5640850"/>
                  <a:gd name="connsiteX22" fmla="*/ 1804758 w 4260038"/>
                  <a:gd name="connsiteY22" fmla="*/ 920069 h 5640850"/>
                  <a:gd name="connsiteX23" fmla="*/ 1804758 w 4260038"/>
                  <a:gd name="connsiteY23" fmla="*/ 920068 h 5640850"/>
                  <a:gd name="connsiteX24" fmla="*/ 920069 w 4260038"/>
                  <a:gd name="connsiteY24" fmla="*/ 1804757 h 5640850"/>
                  <a:gd name="connsiteX25" fmla="*/ 920068 w 4260038"/>
                  <a:gd name="connsiteY25" fmla="*/ 5640850 h 5640850"/>
                  <a:gd name="connsiteX26" fmla="*/ 0 w 4260038"/>
                  <a:gd name="connsiteY26" fmla="*/ 5640850 h 5640850"/>
                  <a:gd name="connsiteX27" fmla="*/ 0 w 4260038"/>
                  <a:gd name="connsiteY27" fmla="*/ 1804758 h 5640850"/>
                  <a:gd name="connsiteX28" fmla="*/ 1804758 w 4260038"/>
                  <a:gd name="connsiteY28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378312 w 4260038"/>
                  <a:gd name="connsiteY13" fmla="*/ 2786564 h 5640850"/>
                  <a:gd name="connsiteX14" fmla="*/ 2373513 w 4260038"/>
                  <a:gd name="connsiteY14" fmla="*/ 2781133 h 5640850"/>
                  <a:gd name="connsiteX15" fmla="*/ 2056673 w 4260038"/>
                  <a:gd name="connsiteY15" fmla="*/ 2088588 h 5640850"/>
                  <a:gd name="connsiteX16" fmla="*/ 2178431 w 4260038"/>
                  <a:gd name="connsiteY16" fmla="*/ 1767832 h 5640850"/>
                  <a:gd name="connsiteX17" fmla="*/ 2443070 w 4260038"/>
                  <a:gd name="connsiteY17" fmla="*/ 1811286 h 5640850"/>
                  <a:gd name="connsiteX18" fmla="*/ 2469072 w 4260038"/>
                  <a:gd name="connsiteY18" fmla="*/ 1840719 h 5640850"/>
                  <a:gd name="connsiteX19" fmla="*/ 2689447 w 4260038"/>
                  <a:gd name="connsiteY19" fmla="*/ 2061094 h 5640850"/>
                  <a:gd name="connsiteX20" fmla="*/ 2689447 w 4260038"/>
                  <a:gd name="connsiteY20" fmla="*/ 1804758 h 5640850"/>
                  <a:gd name="connsiteX21" fmla="*/ 1804758 w 4260038"/>
                  <a:gd name="connsiteY21" fmla="*/ 920069 h 5640850"/>
                  <a:gd name="connsiteX22" fmla="*/ 1804758 w 4260038"/>
                  <a:gd name="connsiteY22" fmla="*/ 920068 h 5640850"/>
                  <a:gd name="connsiteX23" fmla="*/ 920069 w 4260038"/>
                  <a:gd name="connsiteY23" fmla="*/ 1804757 h 5640850"/>
                  <a:gd name="connsiteX24" fmla="*/ 920068 w 4260038"/>
                  <a:gd name="connsiteY24" fmla="*/ 5640850 h 5640850"/>
                  <a:gd name="connsiteX25" fmla="*/ 0 w 4260038"/>
                  <a:gd name="connsiteY25" fmla="*/ 5640850 h 5640850"/>
                  <a:gd name="connsiteX26" fmla="*/ 0 w 4260038"/>
                  <a:gd name="connsiteY26" fmla="*/ 1804758 h 5640850"/>
                  <a:gd name="connsiteX27" fmla="*/ 1804758 w 4260038"/>
                  <a:gd name="connsiteY27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378312 w 4260038"/>
                  <a:gd name="connsiteY13" fmla="*/ 2786564 h 5640850"/>
                  <a:gd name="connsiteX14" fmla="*/ 2056673 w 4260038"/>
                  <a:gd name="connsiteY14" fmla="*/ 2088588 h 5640850"/>
                  <a:gd name="connsiteX15" fmla="*/ 2178431 w 4260038"/>
                  <a:gd name="connsiteY15" fmla="*/ 1767832 h 5640850"/>
                  <a:gd name="connsiteX16" fmla="*/ 2443070 w 4260038"/>
                  <a:gd name="connsiteY16" fmla="*/ 1811286 h 5640850"/>
                  <a:gd name="connsiteX17" fmla="*/ 2469072 w 4260038"/>
                  <a:gd name="connsiteY17" fmla="*/ 1840719 h 5640850"/>
                  <a:gd name="connsiteX18" fmla="*/ 2689447 w 4260038"/>
                  <a:gd name="connsiteY18" fmla="*/ 2061094 h 5640850"/>
                  <a:gd name="connsiteX19" fmla="*/ 2689447 w 4260038"/>
                  <a:gd name="connsiteY19" fmla="*/ 1804758 h 5640850"/>
                  <a:gd name="connsiteX20" fmla="*/ 1804758 w 4260038"/>
                  <a:gd name="connsiteY20" fmla="*/ 920069 h 5640850"/>
                  <a:gd name="connsiteX21" fmla="*/ 1804758 w 4260038"/>
                  <a:gd name="connsiteY21" fmla="*/ 920068 h 5640850"/>
                  <a:gd name="connsiteX22" fmla="*/ 920069 w 4260038"/>
                  <a:gd name="connsiteY22" fmla="*/ 1804757 h 5640850"/>
                  <a:gd name="connsiteX23" fmla="*/ 920068 w 4260038"/>
                  <a:gd name="connsiteY23" fmla="*/ 5640850 h 5640850"/>
                  <a:gd name="connsiteX24" fmla="*/ 0 w 4260038"/>
                  <a:gd name="connsiteY24" fmla="*/ 5640850 h 5640850"/>
                  <a:gd name="connsiteX25" fmla="*/ 0 w 4260038"/>
                  <a:gd name="connsiteY25" fmla="*/ 1804758 h 5640850"/>
                  <a:gd name="connsiteX26" fmla="*/ 1804758 w 4260038"/>
                  <a:gd name="connsiteY26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056673 w 4260038"/>
                  <a:gd name="connsiteY13" fmla="*/ 2088588 h 5640850"/>
                  <a:gd name="connsiteX14" fmla="*/ 2178431 w 4260038"/>
                  <a:gd name="connsiteY14" fmla="*/ 1767832 h 5640850"/>
                  <a:gd name="connsiteX15" fmla="*/ 2443070 w 4260038"/>
                  <a:gd name="connsiteY15" fmla="*/ 1811286 h 5640850"/>
                  <a:gd name="connsiteX16" fmla="*/ 2469072 w 4260038"/>
                  <a:gd name="connsiteY16" fmla="*/ 1840719 h 5640850"/>
                  <a:gd name="connsiteX17" fmla="*/ 2689447 w 4260038"/>
                  <a:gd name="connsiteY17" fmla="*/ 2061094 h 5640850"/>
                  <a:gd name="connsiteX18" fmla="*/ 2689447 w 4260038"/>
                  <a:gd name="connsiteY18" fmla="*/ 1804758 h 5640850"/>
                  <a:gd name="connsiteX19" fmla="*/ 1804758 w 4260038"/>
                  <a:gd name="connsiteY19" fmla="*/ 920069 h 5640850"/>
                  <a:gd name="connsiteX20" fmla="*/ 1804758 w 4260038"/>
                  <a:gd name="connsiteY20" fmla="*/ 920068 h 5640850"/>
                  <a:gd name="connsiteX21" fmla="*/ 920069 w 4260038"/>
                  <a:gd name="connsiteY21" fmla="*/ 1804757 h 5640850"/>
                  <a:gd name="connsiteX22" fmla="*/ 920068 w 4260038"/>
                  <a:gd name="connsiteY22" fmla="*/ 5640850 h 5640850"/>
                  <a:gd name="connsiteX23" fmla="*/ 0 w 4260038"/>
                  <a:gd name="connsiteY23" fmla="*/ 5640850 h 5640850"/>
                  <a:gd name="connsiteX24" fmla="*/ 0 w 4260038"/>
                  <a:gd name="connsiteY24" fmla="*/ 1804758 h 5640850"/>
                  <a:gd name="connsiteX25" fmla="*/ 1804758 w 4260038"/>
                  <a:gd name="connsiteY25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149481 w 4260038"/>
                  <a:gd name="connsiteY11" fmla="*/ 4463210 h 5640850"/>
                  <a:gd name="connsiteX12" fmla="*/ 2056673 w 4260038"/>
                  <a:gd name="connsiteY12" fmla="*/ 2088588 h 5640850"/>
                  <a:gd name="connsiteX13" fmla="*/ 2178431 w 4260038"/>
                  <a:gd name="connsiteY13" fmla="*/ 1767832 h 5640850"/>
                  <a:gd name="connsiteX14" fmla="*/ 2443070 w 4260038"/>
                  <a:gd name="connsiteY14" fmla="*/ 1811286 h 5640850"/>
                  <a:gd name="connsiteX15" fmla="*/ 2469072 w 4260038"/>
                  <a:gd name="connsiteY15" fmla="*/ 1840719 h 5640850"/>
                  <a:gd name="connsiteX16" fmla="*/ 2689447 w 4260038"/>
                  <a:gd name="connsiteY16" fmla="*/ 2061094 h 5640850"/>
                  <a:gd name="connsiteX17" fmla="*/ 2689447 w 4260038"/>
                  <a:gd name="connsiteY17" fmla="*/ 1804758 h 5640850"/>
                  <a:gd name="connsiteX18" fmla="*/ 1804758 w 4260038"/>
                  <a:gd name="connsiteY18" fmla="*/ 920069 h 5640850"/>
                  <a:gd name="connsiteX19" fmla="*/ 1804758 w 4260038"/>
                  <a:gd name="connsiteY19" fmla="*/ 920068 h 5640850"/>
                  <a:gd name="connsiteX20" fmla="*/ 920069 w 4260038"/>
                  <a:gd name="connsiteY20" fmla="*/ 1804757 h 5640850"/>
                  <a:gd name="connsiteX21" fmla="*/ 920068 w 4260038"/>
                  <a:gd name="connsiteY21" fmla="*/ 5640850 h 5640850"/>
                  <a:gd name="connsiteX22" fmla="*/ 0 w 4260038"/>
                  <a:gd name="connsiteY22" fmla="*/ 5640850 h 5640850"/>
                  <a:gd name="connsiteX23" fmla="*/ 0 w 4260038"/>
                  <a:gd name="connsiteY23" fmla="*/ 1804758 h 5640850"/>
                  <a:gd name="connsiteX24" fmla="*/ 1804758 w 4260038"/>
                  <a:gd name="connsiteY24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149481 w 4260038"/>
                  <a:gd name="connsiteY10" fmla="*/ 4463210 h 5640850"/>
                  <a:gd name="connsiteX11" fmla="*/ 2056673 w 4260038"/>
                  <a:gd name="connsiteY11" fmla="*/ 2088588 h 5640850"/>
                  <a:gd name="connsiteX12" fmla="*/ 2178431 w 4260038"/>
                  <a:gd name="connsiteY12" fmla="*/ 1767832 h 5640850"/>
                  <a:gd name="connsiteX13" fmla="*/ 2443070 w 4260038"/>
                  <a:gd name="connsiteY13" fmla="*/ 1811286 h 5640850"/>
                  <a:gd name="connsiteX14" fmla="*/ 2469072 w 4260038"/>
                  <a:gd name="connsiteY14" fmla="*/ 1840719 h 5640850"/>
                  <a:gd name="connsiteX15" fmla="*/ 2689447 w 4260038"/>
                  <a:gd name="connsiteY15" fmla="*/ 2061094 h 5640850"/>
                  <a:gd name="connsiteX16" fmla="*/ 2689447 w 4260038"/>
                  <a:gd name="connsiteY16" fmla="*/ 1804758 h 5640850"/>
                  <a:gd name="connsiteX17" fmla="*/ 1804758 w 4260038"/>
                  <a:gd name="connsiteY17" fmla="*/ 920069 h 5640850"/>
                  <a:gd name="connsiteX18" fmla="*/ 1804758 w 4260038"/>
                  <a:gd name="connsiteY18" fmla="*/ 920068 h 5640850"/>
                  <a:gd name="connsiteX19" fmla="*/ 920069 w 4260038"/>
                  <a:gd name="connsiteY19" fmla="*/ 1804757 h 5640850"/>
                  <a:gd name="connsiteX20" fmla="*/ 920068 w 4260038"/>
                  <a:gd name="connsiteY20" fmla="*/ 5640850 h 5640850"/>
                  <a:gd name="connsiteX21" fmla="*/ 0 w 4260038"/>
                  <a:gd name="connsiteY21" fmla="*/ 5640850 h 5640850"/>
                  <a:gd name="connsiteX22" fmla="*/ 0 w 4260038"/>
                  <a:gd name="connsiteY22" fmla="*/ 1804758 h 5640850"/>
                  <a:gd name="connsiteX23" fmla="*/ 1804758 w 4260038"/>
                  <a:gd name="connsiteY23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3149481 w 4260038"/>
                  <a:gd name="connsiteY9" fmla="*/ 4463210 h 5640850"/>
                  <a:gd name="connsiteX10" fmla="*/ 2056673 w 4260038"/>
                  <a:gd name="connsiteY10" fmla="*/ 2088588 h 5640850"/>
                  <a:gd name="connsiteX11" fmla="*/ 2178431 w 4260038"/>
                  <a:gd name="connsiteY11" fmla="*/ 1767832 h 5640850"/>
                  <a:gd name="connsiteX12" fmla="*/ 2443070 w 4260038"/>
                  <a:gd name="connsiteY12" fmla="*/ 1811286 h 5640850"/>
                  <a:gd name="connsiteX13" fmla="*/ 2469072 w 4260038"/>
                  <a:gd name="connsiteY13" fmla="*/ 1840719 h 5640850"/>
                  <a:gd name="connsiteX14" fmla="*/ 2689447 w 4260038"/>
                  <a:gd name="connsiteY14" fmla="*/ 2061094 h 5640850"/>
                  <a:gd name="connsiteX15" fmla="*/ 2689447 w 4260038"/>
                  <a:gd name="connsiteY15" fmla="*/ 1804758 h 5640850"/>
                  <a:gd name="connsiteX16" fmla="*/ 1804758 w 4260038"/>
                  <a:gd name="connsiteY16" fmla="*/ 920069 h 5640850"/>
                  <a:gd name="connsiteX17" fmla="*/ 1804758 w 4260038"/>
                  <a:gd name="connsiteY17" fmla="*/ 920068 h 5640850"/>
                  <a:gd name="connsiteX18" fmla="*/ 920069 w 4260038"/>
                  <a:gd name="connsiteY18" fmla="*/ 1804757 h 5640850"/>
                  <a:gd name="connsiteX19" fmla="*/ 920068 w 4260038"/>
                  <a:gd name="connsiteY19" fmla="*/ 5640850 h 5640850"/>
                  <a:gd name="connsiteX20" fmla="*/ 0 w 4260038"/>
                  <a:gd name="connsiteY20" fmla="*/ 5640850 h 5640850"/>
                  <a:gd name="connsiteX21" fmla="*/ 0 w 4260038"/>
                  <a:gd name="connsiteY21" fmla="*/ 1804758 h 5640850"/>
                  <a:gd name="connsiteX22" fmla="*/ 1804758 w 4260038"/>
                  <a:gd name="connsiteY22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3149481 w 4260038"/>
                  <a:gd name="connsiteY8" fmla="*/ 4463210 h 5640850"/>
                  <a:gd name="connsiteX9" fmla="*/ 2056673 w 4260038"/>
                  <a:gd name="connsiteY9" fmla="*/ 2088588 h 5640850"/>
                  <a:gd name="connsiteX10" fmla="*/ 2178431 w 4260038"/>
                  <a:gd name="connsiteY10" fmla="*/ 1767832 h 5640850"/>
                  <a:gd name="connsiteX11" fmla="*/ 2443070 w 4260038"/>
                  <a:gd name="connsiteY11" fmla="*/ 1811286 h 5640850"/>
                  <a:gd name="connsiteX12" fmla="*/ 2469072 w 4260038"/>
                  <a:gd name="connsiteY12" fmla="*/ 1840719 h 5640850"/>
                  <a:gd name="connsiteX13" fmla="*/ 2689447 w 4260038"/>
                  <a:gd name="connsiteY13" fmla="*/ 2061094 h 5640850"/>
                  <a:gd name="connsiteX14" fmla="*/ 2689447 w 4260038"/>
                  <a:gd name="connsiteY14" fmla="*/ 1804758 h 5640850"/>
                  <a:gd name="connsiteX15" fmla="*/ 1804758 w 4260038"/>
                  <a:gd name="connsiteY15" fmla="*/ 920069 h 5640850"/>
                  <a:gd name="connsiteX16" fmla="*/ 1804758 w 4260038"/>
                  <a:gd name="connsiteY16" fmla="*/ 920068 h 5640850"/>
                  <a:gd name="connsiteX17" fmla="*/ 920069 w 4260038"/>
                  <a:gd name="connsiteY17" fmla="*/ 1804757 h 5640850"/>
                  <a:gd name="connsiteX18" fmla="*/ 920068 w 4260038"/>
                  <a:gd name="connsiteY18" fmla="*/ 5640850 h 5640850"/>
                  <a:gd name="connsiteX19" fmla="*/ 0 w 4260038"/>
                  <a:gd name="connsiteY19" fmla="*/ 5640850 h 5640850"/>
                  <a:gd name="connsiteX20" fmla="*/ 0 w 4260038"/>
                  <a:gd name="connsiteY20" fmla="*/ 1804758 h 5640850"/>
                  <a:gd name="connsiteX21" fmla="*/ 1804758 w 4260038"/>
                  <a:gd name="connsiteY21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3149481 w 4260038"/>
                  <a:gd name="connsiteY7" fmla="*/ 4463210 h 5640850"/>
                  <a:gd name="connsiteX8" fmla="*/ 2056673 w 4260038"/>
                  <a:gd name="connsiteY8" fmla="*/ 2088588 h 5640850"/>
                  <a:gd name="connsiteX9" fmla="*/ 2178431 w 4260038"/>
                  <a:gd name="connsiteY9" fmla="*/ 1767832 h 5640850"/>
                  <a:gd name="connsiteX10" fmla="*/ 2443070 w 4260038"/>
                  <a:gd name="connsiteY10" fmla="*/ 1811286 h 5640850"/>
                  <a:gd name="connsiteX11" fmla="*/ 2469072 w 4260038"/>
                  <a:gd name="connsiteY11" fmla="*/ 1840719 h 5640850"/>
                  <a:gd name="connsiteX12" fmla="*/ 2689447 w 4260038"/>
                  <a:gd name="connsiteY12" fmla="*/ 2061094 h 5640850"/>
                  <a:gd name="connsiteX13" fmla="*/ 2689447 w 4260038"/>
                  <a:gd name="connsiteY13" fmla="*/ 1804758 h 5640850"/>
                  <a:gd name="connsiteX14" fmla="*/ 1804758 w 4260038"/>
                  <a:gd name="connsiteY14" fmla="*/ 920069 h 5640850"/>
                  <a:gd name="connsiteX15" fmla="*/ 1804758 w 4260038"/>
                  <a:gd name="connsiteY15" fmla="*/ 920068 h 5640850"/>
                  <a:gd name="connsiteX16" fmla="*/ 920069 w 4260038"/>
                  <a:gd name="connsiteY16" fmla="*/ 1804757 h 5640850"/>
                  <a:gd name="connsiteX17" fmla="*/ 920068 w 4260038"/>
                  <a:gd name="connsiteY17" fmla="*/ 5640850 h 5640850"/>
                  <a:gd name="connsiteX18" fmla="*/ 0 w 4260038"/>
                  <a:gd name="connsiteY18" fmla="*/ 5640850 h 5640850"/>
                  <a:gd name="connsiteX19" fmla="*/ 0 w 4260038"/>
                  <a:gd name="connsiteY19" fmla="*/ 1804758 h 5640850"/>
                  <a:gd name="connsiteX20" fmla="*/ 1804758 w 4260038"/>
                  <a:gd name="connsiteY20" fmla="*/ 0 h 5640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260038" h="5640850">
                    <a:moveTo>
                      <a:pt x="1804758" y="0"/>
                    </a:moveTo>
                    <a:cubicBezTo>
                      <a:pt x="2801498" y="0"/>
                      <a:pt x="3609516" y="808018"/>
                      <a:pt x="3609516" y="1804758"/>
                    </a:cubicBezTo>
                    <a:cubicBezTo>
                      <a:pt x="3609516" y="1891731"/>
                      <a:pt x="3609515" y="1978703"/>
                      <a:pt x="3609515" y="2065676"/>
                    </a:cubicBezTo>
                    <a:lnTo>
                      <a:pt x="3810451" y="1864740"/>
                    </a:lnTo>
                    <a:lnTo>
                      <a:pt x="3820669" y="1847021"/>
                    </a:lnTo>
                    <a:cubicBezTo>
                      <a:pt x="3886641" y="1755476"/>
                      <a:pt x="4009955" y="1719749"/>
                      <a:pt x="4116878" y="1767832"/>
                    </a:cubicBezTo>
                    <a:cubicBezTo>
                      <a:pt x="4239074" y="1822784"/>
                      <a:pt x="4293587" y="1966392"/>
                      <a:pt x="4238636" y="2088588"/>
                    </a:cubicBezTo>
                    <a:lnTo>
                      <a:pt x="3149481" y="4463210"/>
                    </a:lnTo>
                    <a:lnTo>
                      <a:pt x="2056673" y="2088588"/>
                    </a:lnTo>
                    <a:cubicBezTo>
                      <a:pt x="2001721" y="1966392"/>
                      <a:pt x="2056234" y="1822784"/>
                      <a:pt x="2178431" y="1767832"/>
                    </a:cubicBezTo>
                    <a:cubicBezTo>
                      <a:pt x="2270078" y="1726618"/>
                      <a:pt x="2373769" y="1746979"/>
                      <a:pt x="2443070" y="1811286"/>
                    </a:cubicBezTo>
                    <a:lnTo>
                      <a:pt x="2469072" y="1840719"/>
                    </a:lnTo>
                    <a:lnTo>
                      <a:pt x="2689447" y="2061094"/>
                    </a:lnTo>
                    <a:lnTo>
                      <a:pt x="2689447" y="1804758"/>
                    </a:lnTo>
                    <a:cubicBezTo>
                      <a:pt x="2689447" y="1316158"/>
                      <a:pt x="2293358" y="920069"/>
                      <a:pt x="1804758" y="920069"/>
                    </a:cubicBezTo>
                    <a:lnTo>
                      <a:pt x="1804758" y="920068"/>
                    </a:lnTo>
                    <a:cubicBezTo>
                      <a:pt x="1316158" y="920068"/>
                      <a:pt x="920069" y="1316157"/>
                      <a:pt x="920069" y="1804757"/>
                    </a:cubicBezTo>
                    <a:cubicBezTo>
                      <a:pt x="920069" y="3083455"/>
                      <a:pt x="920068" y="4362152"/>
                      <a:pt x="920068" y="5640850"/>
                    </a:cubicBezTo>
                    <a:lnTo>
                      <a:pt x="0" y="5640850"/>
                    </a:lnTo>
                    <a:lnTo>
                      <a:pt x="0" y="1804758"/>
                    </a:lnTo>
                    <a:cubicBezTo>
                      <a:pt x="0" y="808018"/>
                      <a:pt x="808018" y="0"/>
                      <a:pt x="1804758" y="0"/>
                    </a:cubicBezTo>
                    <a:close/>
                  </a:path>
                </a:pathLst>
              </a:custGeom>
              <a:solidFill>
                <a:srgbClr val="0000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0539A8D2-8A80-4042-A5E2-8C72573F7191}"/>
              </a:ext>
            </a:extLst>
          </p:cNvPr>
          <p:cNvGrpSpPr/>
          <p:nvPr/>
        </p:nvGrpSpPr>
        <p:grpSpPr>
          <a:xfrm>
            <a:off x="676883" y="3752850"/>
            <a:ext cx="2721938" cy="2721938"/>
            <a:chOff x="676883" y="3752850"/>
            <a:chExt cx="2721938" cy="2721938"/>
          </a:xfrm>
        </p:grpSpPr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A69A8979-D1FA-4035-829F-B7BA325A34C0}"/>
                </a:ext>
              </a:extLst>
            </p:cNvPr>
            <p:cNvGrpSpPr/>
            <p:nvPr/>
          </p:nvGrpSpPr>
          <p:grpSpPr>
            <a:xfrm>
              <a:off x="676883" y="3752850"/>
              <a:ext cx="2721938" cy="2721938"/>
              <a:chOff x="676883" y="3752850"/>
              <a:chExt cx="2721938" cy="2721938"/>
            </a:xfrm>
          </p:grpSpPr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3D847A2A-9695-4C65-BBA3-18FB10953945}"/>
                  </a:ext>
                </a:extLst>
              </p:cNvPr>
              <p:cNvGrpSpPr/>
              <p:nvPr/>
            </p:nvGrpSpPr>
            <p:grpSpPr>
              <a:xfrm>
                <a:off x="689584" y="3765551"/>
                <a:ext cx="2696536" cy="2696530"/>
                <a:chOff x="3543630" y="3341419"/>
                <a:chExt cx="1646813" cy="1646810"/>
              </a:xfrm>
            </p:grpSpPr>
            <p:sp>
              <p:nvSpPr>
                <p:cNvPr id="16" name="楕円 15">
                  <a:extLst>
                    <a:ext uri="{FF2B5EF4-FFF2-40B4-BE49-F238E27FC236}">
                      <a16:creationId xmlns:a16="http://schemas.microsoft.com/office/drawing/2014/main" id="{6E8800E7-5EB7-4FB1-855C-E7FFBE0BB42C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9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&quot;禁止&quot;マーク 17">
                  <a:extLst>
                    <a:ext uri="{FF2B5EF4-FFF2-40B4-BE49-F238E27FC236}">
                      <a16:creationId xmlns:a16="http://schemas.microsoft.com/office/drawing/2014/main" id="{18DDC7D0-A86C-40AE-881B-2739E8B94C14}"/>
                    </a:ext>
                  </a:extLst>
                </p:cNvPr>
                <p:cNvSpPr/>
                <p:nvPr/>
              </p:nvSpPr>
              <p:spPr bwMode="auto">
                <a:xfrm>
                  <a:off x="3587099" y="3384887"/>
                  <a:ext cx="1559874" cy="1559872"/>
                </a:xfrm>
                <a:prstGeom prst="noSmoking">
                  <a:avLst>
                    <a:gd name="adj" fmla="val 9559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9" name="円: 塗りつぶしなし 18">
                <a:extLst>
                  <a:ext uri="{FF2B5EF4-FFF2-40B4-BE49-F238E27FC236}">
                    <a16:creationId xmlns:a16="http://schemas.microsoft.com/office/drawing/2014/main" id="{A6FDA360-0C1E-4F53-87B1-DFC4DD4F1EEC}"/>
                  </a:ext>
                </a:extLst>
              </p:cNvPr>
              <p:cNvSpPr/>
              <p:nvPr/>
            </p:nvSpPr>
            <p:spPr>
              <a:xfrm>
                <a:off x="676883" y="375285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69BCF732-8B8F-4059-BF26-ACA04CC15A71}"/>
                  </a:ext>
                </a:extLst>
              </p:cNvPr>
              <p:cNvGrpSpPr/>
              <p:nvPr/>
            </p:nvGrpSpPr>
            <p:grpSpPr>
              <a:xfrm>
                <a:off x="1233044" y="4618770"/>
                <a:ext cx="1607440" cy="428257"/>
                <a:chOff x="1206208" y="4493253"/>
                <a:chExt cx="1607440" cy="428257"/>
              </a:xfrm>
            </p:grpSpPr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488F599D-4B79-43EC-909F-5164E030B17A}"/>
                    </a:ext>
                  </a:extLst>
                </p:cNvPr>
                <p:cNvSpPr/>
                <p:nvPr/>
              </p:nvSpPr>
              <p:spPr>
                <a:xfrm>
                  <a:off x="1206208" y="4493253"/>
                  <a:ext cx="588119" cy="428257"/>
                </a:xfrm>
                <a:custGeom>
                  <a:avLst/>
                  <a:gdLst>
                    <a:gd name="connsiteX0" fmla="*/ 33303 w 588119"/>
                    <a:gd name="connsiteY0" fmla="*/ 0 h 428257"/>
                    <a:gd name="connsiteX1" fmla="*/ 588119 w 588119"/>
                    <a:gd name="connsiteY1" fmla="*/ 148663 h 428257"/>
                    <a:gd name="connsiteX2" fmla="*/ 583664 w 588119"/>
                    <a:gd name="connsiteY2" fmla="*/ 192848 h 428257"/>
                    <a:gd name="connsiteX3" fmla="*/ 294827 w 588119"/>
                    <a:gd name="connsiteY3" fmla="*/ 428257 h 428257"/>
                    <a:gd name="connsiteX4" fmla="*/ 0 w 588119"/>
                    <a:gd name="connsiteY4" fmla="*/ 133430 h 428257"/>
                    <a:gd name="connsiteX5" fmla="*/ 23169 w 588119"/>
                    <a:gd name="connsiteY5" fmla="*/ 18670 h 4282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119" h="428257">
                      <a:moveTo>
                        <a:pt x="33303" y="0"/>
                      </a:moveTo>
                      <a:lnTo>
                        <a:pt x="588119" y="148663"/>
                      </a:lnTo>
                      <a:lnTo>
                        <a:pt x="583664" y="192848"/>
                      </a:lnTo>
                      <a:cubicBezTo>
                        <a:pt x="556173" y="327196"/>
                        <a:pt x="437302" y="428257"/>
                        <a:pt x="294827" y="428257"/>
                      </a:cubicBezTo>
                      <a:cubicBezTo>
                        <a:pt x="131999" y="428257"/>
                        <a:pt x="0" y="296258"/>
                        <a:pt x="0" y="133430"/>
                      </a:cubicBezTo>
                      <a:cubicBezTo>
                        <a:pt x="0" y="92723"/>
                        <a:pt x="8250" y="53943"/>
                        <a:pt x="23169" y="1867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DD7A6553-1EA7-4D92-9923-985C6AFF3C69}"/>
                    </a:ext>
                  </a:extLst>
                </p:cNvPr>
                <p:cNvSpPr/>
                <p:nvPr/>
              </p:nvSpPr>
              <p:spPr>
                <a:xfrm>
                  <a:off x="1339850" y="4526157"/>
                  <a:ext cx="292100" cy="240225"/>
                </a:xfrm>
                <a:custGeom>
                  <a:avLst/>
                  <a:gdLst>
                    <a:gd name="connsiteX0" fmla="*/ 36644 w 292100"/>
                    <a:gd name="connsiteY0" fmla="*/ 0 h 240225"/>
                    <a:gd name="connsiteX1" fmla="*/ 286609 w 292100"/>
                    <a:gd name="connsiteY1" fmla="*/ 66978 h 240225"/>
                    <a:gd name="connsiteX2" fmla="*/ 292100 w 292100"/>
                    <a:gd name="connsiteY2" fmla="*/ 94175 h 240225"/>
                    <a:gd name="connsiteX3" fmla="*/ 146050 w 292100"/>
                    <a:gd name="connsiteY3" fmla="*/ 240225 h 240225"/>
                    <a:gd name="connsiteX4" fmla="*/ 0 w 292100"/>
                    <a:gd name="connsiteY4" fmla="*/ 94175 h 240225"/>
                    <a:gd name="connsiteX5" fmla="*/ 11477 w 292100"/>
                    <a:gd name="connsiteY5" fmla="*/ 37326 h 240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2100" h="240225">
                      <a:moveTo>
                        <a:pt x="36644" y="0"/>
                      </a:moveTo>
                      <a:lnTo>
                        <a:pt x="286609" y="66978"/>
                      </a:lnTo>
                      <a:lnTo>
                        <a:pt x="292100" y="94175"/>
                      </a:lnTo>
                      <a:cubicBezTo>
                        <a:pt x="292100" y="174836"/>
                        <a:pt x="226711" y="240225"/>
                        <a:pt x="146050" y="240225"/>
                      </a:cubicBezTo>
                      <a:cubicBezTo>
                        <a:pt x="65389" y="240225"/>
                        <a:pt x="0" y="174836"/>
                        <a:pt x="0" y="94175"/>
                      </a:cubicBezTo>
                      <a:cubicBezTo>
                        <a:pt x="0" y="74010"/>
                        <a:pt x="4087" y="54799"/>
                        <a:pt x="11477" y="3732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CA1E3F1B-10DD-4DE1-911A-B678B19F33ED}"/>
                    </a:ext>
                  </a:extLst>
                </p:cNvPr>
                <p:cNvSpPr/>
                <p:nvPr/>
              </p:nvSpPr>
              <p:spPr>
                <a:xfrm flipH="1">
                  <a:off x="2225529" y="4493253"/>
                  <a:ext cx="588119" cy="428257"/>
                </a:xfrm>
                <a:custGeom>
                  <a:avLst/>
                  <a:gdLst>
                    <a:gd name="connsiteX0" fmla="*/ 33303 w 588119"/>
                    <a:gd name="connsiteY0" fmla="*/ 0 h 428257"/>
                    <a:gd name="connsiteX1" fmla="*/ 588119 w 588119"/>
                    <a:gd name="connsiteY1" fmla="*/ 148663 h 428257"/>
                    <a:gd name="connsiteX2" fmla="*/ 583664 w 588119"/>
                    <a:gd name="connsiteY2" fmla="*/ 192848 h 428257"/>
                    <a:gd name="connsiteX3" fmla="*/ 294827 w 588119"/>
                    <a:gd name="connsiteY3" fmla="*/ 428257 h 428257"/>
                    <a:gd name="connsiteX4" fmla="*/ 0 w 588119"/>
                    <a:gd name="connsiteY4" fmla="*/ 133430 h 428257"/>
                    <a:gd name="connsiteX5" fmla="*/ 23169 w 588119"/>
                    <a:gd name="connsiteY5" fmla="*/ 18670 h 4282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119" h="428257">
                      <a:moveTo>
                        <a:pt x="33303" y="0"/>
                      </a:moveTo>
                      <a:lnTo>
                        <a:pt x="588119" y="148663"/>
                      </a:lnTo>
                      <a:lnTo>
                        <a:pt x="583664" y="192848"/>
                      </a:lnTo>
                      <a:cubicBezTo>
                        <a:pt x="556173" y="327196"/>
                        <a:pt x="437302" y="428257"/>
                        <a:pt x="294827" y="428257"/>
                      </a:cubicBezTo>
                      <a:cubicBezTo>
                        <a:pt x="131999" y="428257"/>
                        <a:pt x="0" y="296258"/>
                        <a:pt x="0" y="133430"/>
                      </a:cubicBezTo>
                      <a:cubicBezTo>
                        <a:pt x="0" y="92723"/>
                        <a:pt x="8250" y="53943"/>
                        <a:pt x="23169" y="1867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1052B1CA-FB1C-418C-9236-1035FD54E135}"/>
                    </a:ext>
                  </a:extLst>
                </p:cNvPr>
                <p:cNvSpPr/>
                <p:nvPr/>
              </p:nvSpPr>
              <p:spPr>
                <a:xfrm flipH="1">
                  <a:off x="2359171" y="4538064"/>
                  <a:ext cx="292100" cy="240225"/>
                </a:xfrm>
                <a:custGeom>
                  <a:avLst/>
                  <a:gdLst>
                    <a:gd name="connsiteX0" fmla="*/ 36644 w 292100"/>
                    <a:gd name="connsiteY0" fmla="*/ 0 h 240225"/>
                    <a:gd name="connsiteX1" fmla="*/ 286609 w 292100"/>
                    <a:gd name="connsiteY1" fmla="*/ 66978 h 240225"/>
                    <a:gd name="connsiteX2" fmla="*/ 292100 w 292100"/>
                    <a:gd name="connsiteY2" fmla="*/ 94175 h 240225"/>
                    <a:gd name="connsiteX3" fmla="*/ 146050 w 292100"/>
                    <a:gd name="connsiteY3" fmla="*/ 240225 h 240225"/>
                    <a:gd name="connsiteX4" fmla="*/ 0 w 292100"/>
                    <a:gd name="connsiteY4" fmla="*/ 94175 h 240225"/>
                    <a:gd name="connsiteX5" fmla="*/ 11477 w 292100"/>
                    <a:gd name="connsiteY5" fmla="*/ 37326 h 240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2100" h="240225">
                      <a:moveTo>
                        <a:pt x="36644" y="0"/>
                      </a:moveTo>
                      <a:lnTo>
                        <a:pt x="286609" y="66978"/>
                      </a:lnTo>
                      <a:lnTo>
                        <a:pt x="292100" y="94175"/>
                      </a:lnTo>
                      <a:cubicBezTo>
                        <a:pt x="292100" y="174836"/>
                        <a:pt x="226711" y="240225"/>
                        <a:pt x="146050" y="240225"/>
                      </a:cubicBezTo>
                      <a:cubicBezTo>
                        <a:pt x="65389" y="240225"/>
                        <a:pt x="0" y="174836"/>
                        <a:pt x="0" y="94175"/>
                      </a:cubicBezTo>
                      <a:cubicBezTo>
                        <a:pt x="0" y="74010"/>
                        <a:pt x="4087" y="54799"/>
                        <a:pt x="11477" y="3732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91" name="グループ化 190">
              <a:extLst>
                <a:ext uri="{FF2B5EF4-FFF2-40B4-BE49-F238E27FC236}">
                  <a16:creationId xmlns:a16="http://schemas.microsoft.com/office/drawing/2014/main" id="{7CA132EF-6D7C-45C3-A013-375309B73453}"/>
                </a:ext>
              </a:extLst>
            </p:cNvPr>
            <p:cNvGrpSpPr/>
            <p:nvPr/>
          </p:nvGrpSpPr>
          <p:grpSpPr>
            <a:xfrm>
              <a:off x="1604688" y="4977859"/>
              <a:ext cx="1042024" cy="1291239"/>
              <a:chOff x="1509599" y="1345308"/>
              <a:chExt cx="1240104" cy="1642060"/>
            </a:xfrm>
          </p:grpSpPr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73C91C58-2950-48A9-8776-98194D90AC9D}"/>
                  </a:ext>
                </a:extLst>
              </p:cNvPr>
              <p:cNvSpPr/>
              <p:nvPr/>
            </p:nvSpPr>
            <p:spPr>
              <a:xfrm>
                <a:off x="1509599" y="1345308"/>
                <a:ext cx="1240104" cy="1642060"/>
              </a:xfrm>
              <a:custGeom>
                <a:avLst/>
                <a:gdLst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378312 w 4260038"/>
                  <a:gd name="connsiteY13" fmla="*/ 2786564 h 5640850"/>
                  <a:gd name="connsiteX14" fmla="*/ 2373513 w 4260038"/>
                  <a:gd name="connsiteY14" fmla="*/ 2781133 h 5640850"/>
                  <a:gd name="connsiteX15" fmla="*/ 2348965 w 4260038"/>
                  <a:gd name="connsiteY15" fmla="*/ 2738563 h 5640850"/>
                  <a:gd name="connsiteX16" fmla="*/ 2056673 w 4260038"/>
                  <a:gd name="connsiteY16" fmla="*/ 2088588 h 5640850"/>
                  <a:gd name="connsiteX17" fmla="*/ 2178431 w 4260038"/>
                  <a:gd name="connsiteY17" fmla="*/ 1767832 h 5640850"/>
                  <a:gd name="connsiteX18" fmla="*/ 2443070 w 4260038"/>
                  <a:gd name="connsiteY18" fmla="*/ 1811286 h 5640850"/>
                  <a:gd name="connsiteX19" fmla="*/ 2469072 w 4260038"/>
                  <a:gd name="connsiteY19" fmla="*/ 1840719 h 5640850"/>
                  <a:gd name="connsiteX20" fmla="*/ 2689447 w 4260038"/>
                  <a:gd name="connsiteY20" fmla="*/ 2061094 h 5640850"/>
                  <a:gd name="connsiteX21" fmla="*/ 2689447 w 4260038"/>
                  <a:gd name="connsiteY21" fmla="*/ 1804758 h 5640850"/>
                  <a:gd name="connsiteX22" fmla="*/ 1804758 w 4260038"/>
                  <a:gd name="connsiteY22" fmla="*/ 920069 h 5640850"/>
                  <a:gd name="connsiteX23" fmla="*/ 1804758 w 4260038"/>
                  <a:gd name="connsiteY23" fmla="*/ 920068 h 5640850"/>
                  <a:gd name="connsiteX24" fmla="*/ 920069 w 4260038"/>
                  <a:gd name="connsiteY24" fmla="*/ 1804757 h 5640850"/>
                  <a:gd name="connsiteX25" fmla="*/ 920068 w 4260038"/>
                  <a:gd name="connsiteY25" fmla="*/ 5640850 h 5640850"/>
                  <a:gd name="connsiteX26" fmla="*/ 0 w 4260038"/>
                  <a:gd name="connsiteY26" fmla="*/ 5640850 h 5640850"/>
                  <a:gd name="connsiteX27" fmla="*/ 0 w 4260038"/>
                  <a:gd name="connsiteY27" fmla="*/ 1804758 h 5640850"/>
                  <a:gd name="connsiteX28" fmla="*/ 1804758 w 4260038"/>
                  <a:gd name="connsiteY28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378312 w 4260038"/>
                  <a:gd name="connsiteY13" fmla="*/ 2786564 h 5640850"/>
                  <a:gd name="connsiteX14" fmla="*/ 2373513 w 4260038"/>
                  <a:gd name="connsiteY14" fmla="*/ 2781133 h 5640850"/>
                  <a:gd name="connsiteX15" fmla="*/ 2056673 w 4260038"/>
                  <a:gd name="connsiteY15" fmla="*/ 2088588 h 5640850"/>
                  <a:gd name="connsiteX16" fmla="*/ 2178431 w 4260038"/>
                  <a:gd name="connsiteY16" fmla="*/ 1767832 h 5640850"/>
                  <a:gd name="connsiteX17" fmla="*/ 2443070 w 4260038"/>
                  <a:gd name="connsiteY17" fmla="*/ 1811286 h 5640850"/>
                  <a:gd name="connsiteX18" fmla="*/ 2469072 w 4260038"/>
                  <a:gd name="connsiteY18" fmla="*/ 1840719 h 5640850"/>
                  <a:gd name="connsiteX19" fmla="*/ 2689447 w 4260038"/>
                  <a:gd name="connsiteY19" fmla="*/ 2061094 h 5640850"/>
                  <a:gd name="connsiteX20" fmla="*/ 2689447 w 4260038"/>
                  <a:gd name="connsiteY20" fmla="*/ 1804758 h 5640850"/>
                  <a:gd name="connsiteX21" fmla="*/ 1804758 w 4260038"/>
                  <a:gd name="connsiteY21" fmla="*/ 920069 h 5640850"/>
                  <a:gd name="connsiteX22" fmla="*/ 1804758 w 4260038"/>
                  <a:gd name="connsiteY22" fmla="*/ 920068 h 5640850"/>
                  <a:gd name="connsiteX23" fmla="*/ 920069 w 4260038"/>
                  <a:gd name="connsiteY23" fmla="*/ 1804757 h 5640850"/>
                  <a:gd name="connsiteX24" fmla="*/ 920068 w 4260038"/>
                  <a:gd name="connsiteY24" fmla="*/ 5640850 h 5640850"/>
                  <a:gd name="connsiteX25" fmla="*/ 0 w 4260038"/>
                  <a:gd name="connsiteY25" fmla="*/ 5640850 h 5640850"/>
                  <a:gd name="connsiteX26" fmla="*/ 0 w 4260038"/>
                  <a:gd name="connsiteY26" fmla="*/ 1804758 h 5640850"/>
                  <a:gd name="connsiteX27" fmla="*/ 1804758 w 4260038"/>
                  <a:gd name="connsiteY27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378312 w 4260038"/>
                  <a:gd name="connsiteY13" fmla="*/ 2786564 h 5640850"/>
                  <a:gd name="connsiteX14" fmla="*/ 2056673 w 4260038"/>
                  <a:gd name="connsiteY14" fmla="*/ 2088588 h 5640850"/>
                  <a:gd name="connsiteX15" fmla="*/ 2178431 w 4260038"/>
                  <a:gd name="connsiteY15" fmla="*/ 1767832 h 5640850"/>
                  <a:gd name="connsiteX16" fmla="*/ 2443070 w 4260038"/>
                  <a:gd name="connsiteY16" fmla="*/ 1811286 h 5640850"/>
                  <a:gd name="connsiteX17" fmla="*/ 2469072 w 4260038"/>
                  <a:gd name="connsiteY17" fmla="*/ 1840719 h 5640850"/>
                  <a:gd name="connsiteX18" fmla="*/ 2689447 w 4260038"/>
                  <a:gd name="connsiteY18" fmla="*/ 2061094 h 5640850"/>
                  <a:gd name="connsiteX19" fmla="*/ 2689447 w 4260038"/>
                  <a:gd name="connsiteY19" fmla="*/ 1804758 h 5640850"/>
                  <a:gd name="connsiteX20" fmla="*/ 1804758 w 4260038"/>
                  <a:gd name="connsiteY20" fmla="*/ 920069 h 5640850"/>
                  <a:gd name="connsiteX21" fmla="*/ 1804758 w 4260038"/>
                  <a:gd name="connsiteY21" fmla="*/ 920068 h 5640850"/>
                  <a:gd name="connsiteX22" fmla="*/ 920069 w 4260038"/>
                  <a:gd name="connsiteY22" fmla="*/ 1804757 h 5640850"/>
                  <a:gd name="connsiteX23" fmla="*/ 920068 w 4260038"/>
                  <a:gd name="connsiteY23" fmla="*/ 5640850 h 5640850"/>
                  <a:gd name="connsiteX24" fmla="*/ 0 w 4260038"/>
                  <a:gd name="connsiteY24" fmla="*/ 5640850 h 5640850"/>
                  <a:gd name="connsiteX25" fmla="*/ 0 w 4260038"/>
                  <a:gd name="connsiteY25" fmla="*/ 1804758 h 5640850"/>
                  <a:gd name="connsiteX26" fmla="*/ 1804758 w 4260038"/>
                  <a:gd name="connsiteY26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056673 w 4260038"/>
                  <a:gd name="connsiteY13" fmla="*/ 2088588 h 5640850"/>
                  <a:gd name="connsiteX14" fmla="*/ 2178431 w 4260038"/>
                  <a:gd name="connsiteY14" fmla="*/ 1767832 h 5640850"/>
                  <a:gd name="connsiteX15" fmla="*/ 2443070 w 4260038"/>
                  <a:gd name="connsiteY15" fmla="*/ 1811286 h 5640850"/>
                  <a:gd name="connsiteX16" fmla="*/ 2469072 w 4260038"/>
                  <a:gd name="connsiteY16" fmla="*/ 1840719 h 5640850"/>
                  <a:gd name="connsiteX17" fmla="*/ 2689447 w 4260038"/>
                  <a:gd name="connsiteY17" fmla="*/ 2061094 h 5640850"/>
                  <a:gd name="connsiteX18" fmla="*/ 2689447 w 4260038"/>
                  <a:gd name="connsiteY18" fmla="*/ 1804758 h 5640850"/>
                  <a:gd name="connsiteX19" fmla="*/ 1804758 w 4260038"/>
                  <a:gd name="connsiteY19" fmla="*/ 920069 h 5640850"/>
                  <a:gd name="connsiteX20" fmla="*/ 1804758 w 4260038"/>
                  <a:gd name="connsiteY20" fmla="*/ 920068 h 5640850"/>
                  <a:gd name="connsiteX21" fmla="*/ 920069 w 4260038"/>
                  <a:gd name="connsiteY21" fmla="*/ 1804757 h 5640850"/>
                  <a:gd name="connsiteX22" fmla="*/ 920068 w 4260038"/>
                  <a:gd name="connsiteY22" fmla="*/ 5640850 h 5640850"/>
                  <a:gd name="connsiteX23" fmla="*/ 0 w 4260038"/>
                  <a:gd name="connsiteY23" fmla="*/ 5640850 h 5640850"/>
                  <a:gd name="connsiteX24" fmla="*/ 0 w 4260038"/>
                  <a:gd name="connsiteY24" fmla="*/ 1804758 h 5640850"/>
                  <a:gd name="connsiteX25" fmla="*/ 1804758 w 4260038"/>
                  <a:gd name="connsiteY25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149481 w 4260038"/>
                  <a:gd name="connsiteY11" fmla="*/ 4463210 h 5640850"/>
                  <a:gd name="connsiteX12" fmla="*/ 2056673 w 4260038"/>
                  <a:gd name="connsiteY12" fmla="*/ 2088588 h 5640850"/>
                  <a:gd name="connsiteX13" fmla="*/ 2178431 w 4260038"/>
                  <a:gd name="connsiteY13" fmla="*/ 1767832 h 5640850"/>
                  <a:gd name="connsiteX14" fmla="*/ 2443070 w 4260038"/>
                  <a:gd name="connsiteY14" fmla="*/ 1811286 h 5640850"/>
                  <a:gd name="connsiteX15" fmla="*/ 2469072 w 4260038"/>
                  <a:gd name="connsiteY15" fmla="*/ 1840719 h 5640850"/>
                  <a:gd name="connsiteX16" fmla="*/ 2689447 w 4260038"/>
                  <a:gd name="connsiteY16" fmla="*/ 2061094 h 5640850"/>
                  <a:gd name="connsiteX17" fmla="*/ 2689447 w 4260038"/>
                  <a:gd name="connsiteY17" fmla="*/ 1804758 h 5640850"/>
                  <a:gd name="connsiteX18" fmla="*/ 1804758 w 4260038"/>
                  <a:gd name="connsiteY18" fmla="*/ 920069 h 5640850"/>
                  <a:gd name="connsiteX19" fmla="*/ 1804758 w 4260038"/>
                  <a:gd name="connsiteY19" fmla="*/ 920068 h 5640850"/>
                  <a:gd name="connsiteX20" fmla="*/ 920069 w 4260038"/>
                  <a:gd name="connsiteY20" fmla="*/ 1804757 h 5640850"/>
                  <a:gd name="connsiteX21" fmla="*/ 920068 w 4260038"/>
                  <a:gd name="connsiteY21" fmla="*/ 5640850 h 5640850"/>
                  <a:gd name="connsiteX22" fmla="*/ 0 w 4260038"/>
                  <a:gd name="connsiteY22" fmla="*/ 5640850 h 5640850"/>
                  <a:gd name="connsiteX23" fmla="*/ 0 w 4260038"/>
                  <a:gd name="connsiteY23" fmla="*/ 1804758 h 5640850"/>
                  <a:gd name="connsiteX24" fmla="*/ 1804758 w 4260038"/>
                  <a:gd name="connsiteY24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149481 w 4260038"/>
                  <a:gd name="connsiteY10" fmla="*/ 4463210 h 5640850"/>
                  <a:gd name="connsiteX11" fmla="*/ 2056673 w 4260038"/>
                  <a:gd name="connsiteY11" fmla="*/ 2088588 h 5640850"/>
                  <a:gd name="connsiteX12" fmla="*/ 2178431 w 4260038"/>
                  <a:gd name="connsiteY12" fmla="*/ 1767832 h 5640850"/>
                  <a:gd name="connsiteX13" fmla="*/ 2443070 w 4260038"/>
                  <a:gd name="connsiteY13" fmla="*/ 1811286 h 5640850"/>
                  <a:gd name="connsiteX14" fmla="*/ 2469072 w 4260038"/>
                  <a:gd name="connsiteY14" fmla="*/ 1840719 h 5640850"/>
                  <a:gd name="connsiteX15" fmla="*/ 2689447 w 4260038"/>
                  <a:gd name="connsiteY15" fmla="*/ 2061094 h 5640850"/>
                  <a:gd name="connsiteX16" fmla="*/ 2689447 w 4260038"/>
                  <a:gd name="connsiteY16" fmla="*/ 1804758 h 5640850"/>
                  <a:gd name="connsiteX17" fmla="*/ 1804758 w 4260038"/>
                  <a:gd name="connsiteY17" fmla="*/ 920069 h 5640850"/>
                  <a:gd name="connsiteX18" fmla="*/ 1804758 w 4260038"/>
                  <a:gd name="connsiteY18" fmla="*/ 920068 h 5640850"/>
                  <a:gd name="connsiteX19" fmla="*/ 920069 w 4260038"/>
                  <a:gd name="connsiteY19" fmla="*/ 1804757 h 5640850"/>
                  <a:gd name="connsiteX20" fmla="*/ 920068 w 4260038"/>
                  <a:gd name="connsiteY20" fmla="*/ 5640850 h 5640850"/>
                  <a:gd name="connsiteX21" fmla="*/ 0 w 4260038"/>
                  <a:gd name="connsiteY21" fmla="*/ 5640850 h 5640850"/>
                  <a:gd name="connsiteX22" fmla="*/ 0 w 4260038"/>
                  <a:gd name="connsiteY22" fmla="*/ 1804758 h 5640850"/>
                  <a:gd name="connsiteX23" fmla="*/ 1804758 w 4260038"/>
                  <a:gd name="connsiteY23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3149481 w 4260038"/>
                  <a:gd name="connsiteY9" fmla="*/ 4463210 h 5640850"/>
                  <a:gd name="connsiteX10" fmla="*/ 2056673 w 4260038"/>
                  <a:gd name="connsiteY10" fmla="*/ 2088588 h 5640850"/>
                  <a:gd name="connsiteX11" fmla="*/ 2178431 w 4260038"/>
                  <a:gd name="connsiteY11" fmla="*/ 1767832 h 5640850"/>
                  <a:gd name="connsiteX12" fmla="*/ 2443070 w 4260038"/>
                  <a:gd name="connsiteY12" fmla="*/ 1811286 h 5640850"/>
                  <a:gd name="connsiteX13" fmla="*/ 2469072 w 4260038"/>
                  <a:gd name="connsiteY13" fmla="*/ 1840719 h 5640850"/>
                  <a:gd name="connsiteX14" fmla="*/ 2689447 w 4260038"/>
                  <a:gd name="connsiteY14" fmla="*/ 2061094 h 5640850"/>
                  <a:gd name="connsiteX15" fmla="*/ 2689447 w 4260038"/>
                  <a:gd name="connsiteY15" fmla="*/ 1804758 h 5640850"/>
                  <a:gd name="connsiteX16" fmla="*/ 1804758 w 4260038"/>
                  <a:gd name="connsiteY16" fmla="*/ 920069 h 5640850"/>
                  <a:gd name="connsiteX17" fmla="*/ 1804758 w 4260038"/>
                  <a:gd name="connsiteY17" fmla="*/ 920068 h 5640850"/>
                  <a:gd name="connsiteX18" fmla="*/ 920069 w 4260038"/>
                  <a:gd name="connsiteY18" fmla="*/ 1804757 h 5640850"/>
                  <a:gd name="connsiteX19" fmla="*/ 920068 w 4260038"/>
                  <a:gd name="connsiteY19" fmla="*/ 5640850 h 5640850"/>
                  <a:gd name="connsiteX20" fmla="*/ 0 w 4260038"/>
                  <a:gd name="connsiteY20" fmla="*/ 5640850 h 5640850"/>
                  <a:gd name="connsiteX21" fmla="*/ 0 w 4260038"/>
                  <a:gd name="connsiteY21" fmla="*/ 1804758 h 5640850"/>
                  <a:gd name="connsiteX22" fmla="*/ 1804758 w 4260038"/>
                  <a:gd name="connsiteY22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3149481 w 4260038"/>
                  <a:gd name="connsiteY8" fmla="*/ 4463210 h 5640850"/>
                  <a:gd name="connsiteX9" fmla="*/ 2056673 w 4260038"/>
                  <a:gd name="connsiteY9" fmla="*/ 2088588 h 5640850"/>
                  <a:gd name="connsiteX10" fmla="*/ 2178431 w 4260038"/>
                  <a:gd name="connsiteY10" fmla="*/ 1767832 h 5640850"/>
                  <a:gd name="connsiteX11" fmla="*/ 2443070 w 4260038"/>
                  <a:gd name="connsiteY11" fmla="*/ 1811286 h 5640850"/>
                  <a:gd name="connsiteX12" fmla="*/ 2469072 w 4260038"/>
                  <a:gd name="connsiteY12" fmla="*/ 1840719 h 5640850"/>
                  <a:gd name="connsiteX13" fmla="*/ 2689447 w 4260038"/>
                  <a:gd name="connsiteY13" fmla="*/ 2061094 h 5640850"/>
                  <a:gd name="connsiteX14" fmla="*/ 2689447 w 4260038"/>
                  <a:gd name="connsiteY14" fmla="*/ 1804758 h 5640850"/>
                  <a:gd name="connsiteX15" fmla="*/ 1804758 w 4260038"/>
                  <a:gd name="connsiteY15" fmla="*/ 920069 h 5640850"/>
                  <a:gd name="connsiteX16" fmla="*/ 1804758 w 4260038"/>
                  <a:gd name="connsiteY16" fmla="*/ 920068 h 5640850"/>
                  <a:gd name="connsiteX17" fmla="*/ 920069 w 4260038"/>
                  <a:gd name="connsiteY17" fmla="*/ 1804757 h 5640850"/>
                  <a:gd name="connsiteX18" fmla="*/ 920068 w 4260038"/>
                  <a:gd name="connsiteY18" fmla="*/ 5640850 h 5640850"/>
                  <a:gd name="connsiteX19" fmla="*/ 0 w 4260038"/>
                  <a:gd name="connsiteY19" fmla="*/ 5640850 h 5640850"/>
                  <a:gd name="connsiteX20" fmla="*/ 0 w 4260038"/>
                  <a:gd name="connsiteY20" fmla="*/ 1804758 h 5640850"/>
                  <a:gd name="connsiteX21" fmla="*/ 1804758 w 4260038"/>
                  <a:gd name="connsiteY21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3149481 w 4260038"/>
                  <a:gd name="connsiteY7" fmla="*/ 4463210 h 5640850"/>
                  <a:gd name="connsiteX8" fmla="*/ 2056673 w 4260038"/>
                  <a:gd name="connsiteY8" fmla="*/ 2088588 h 5640850"/>
                  <a:gd name="connsiteX9" fmla="*/ 2178431 w 4260038"/>
                  <a:gd name="connsiteY9" fmla="*/ 1767832 h 5640850"/>
                  <a:gd name="connsiteX10" fmla="*/ 2443070 w 4260038"/>
                  <a:gd name="connsiteY10" fmla="*/ 1811286 h 5640850"/>
                  <a:gd name="connsiteX11" fmla="*/ 2469072 w 4260038"/>
                  <a:gd name="connsiteY11" fmla="*/ 1840719 h 5640850"/>
                  <a:gd name="connsiteX12" fmla="*/ 2689447 w 4260038"/>
                  <a:gd name="connsiteY12" fmla="*/ 2061094 h 5640850"/>
                  <a:gd name="connsiteX13" fmla="*/ 2689447 w 4260038"/>
                  <a:gd name="connsiteY13" fmla="*/ 1804758 h 5640850"/>
                  <a:gd name="connsiteX14" fmla="*/ 1804758 w 4260038"/>
                  <a:gd name="connsiteY14" fmla="*/ 920069 h 5640850"/>
                  <a:gd name="connsiteX15" fmla="*/ 1804758 w 4260038"/>
                  <a:gd name="connsiteY15" fmla="*/ 920068 h 5640850"/>
                  <a:gd name="connsiteX16" fmla="*/ 920069 w 4260038"/>
                  <a:gd name="connsiteY16" fmla="*/ 1804757 h 5640850"/>
                  <a:gd name="connsiteX17" fmla="*/ 920068 w 4260038"/>
                  <a:gd name="connsiteY17" fmla="*/ 5640850 h 5640850"/>
                  <a:gd name="connsiteX18" fmla="*/ 0 w 4260038"/>
                  <a:gd name="connsiteY18" fmla="*/ 5640850 h 5640850"/>
                  <a:gd name="connsiteX19" fmla="*/ 0 w 4260038"/>
                  <a:gd name="connsiteY19" fmla="*/ 1804758 h 5640850"/>
                  <a:gd name="connsiteX20" fmla="*/ 1804758 w 4260038"/>
                  <a:gd name="connsiteY20" fmla="*/ 0 h 5640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260038" h="5640850">
                    <a:moveTo>
                      <a:pt x="1804758" y="0"/>
                    </a:moveTo>
                    <a:cubicBezTo>
                      <a:pt x="2801498" y="0"/>
                      <a:pt x="3609516" y="808018"/>
                      <a:pt x="3609516" y="1804758"/>
                    </a:cubicBezTo>
                    <a:cubicBezTo>
                      <a:pt x="3609516" y="1891731"/>
                      <a:pt x="3609515" y="1978703"/>
                      <a:pt x="3609515" y="2065676"/>
                    </a:cubicBezTo>
                    <a:lnTo>
                      <a:pt x="3810451" y="1864740"/>
                    </a:lnTo>
                    <a:lnTo>
                      <a:pt x="3820669" y="1847021"/>
                    </a:lnTo>
                    <a:cubicBezTo>
                      <a:pt x="3886641" y="1755476"/>
                      <a:pt x="4009955" y="1719749"/>
                      <a:pt x="4116878" y="1767832"/>
                    </a:cubicBezTo>
                    <a:cubicBezTo>
                      <a:pt x="4239074" y="1822784"/>
                      <a:pt x="4293587" y="1966392"/>
                      <a:pt x="4238636" y="2088588"/>
                    </a:cubicBezTo>
                    <a:lnTo>
                      <a:pt x="3149481" y="4463210"/>
                    </a:lnTo>
                    <a:lnTo>
                      <a:pt x="2056673" y="2088588"/>
                    </a:lnTo>
                    <a:cubicBezTo>
                      <a:pt x="2001721" y="1966392"/>
                      <a:pt x="2056234" y="1822784"/>
                      <a:pt x="2178431" y="1767832"/>
                    </a:cubicBezTo>
                    <a:cubicBezTo>
                      <a:pt x="2270078" y="1726618"/>
                      <a:pt x="2373769" y="1746979"/>
                      <a:pt x="2443070" y="1811286"/>
                    </a:cubicBezTo>
                    <a:lnTo>
                      <a:pt x="2469072" y="1840719"/>
                    </a:lnTo>
                    <a:lnTo>
                      <a:pt x="2689447" y="2061094"/>
                    </a:lnTo>
                    <a:lnTo>
                      <a:pt x="2689447" y="1804758"/>
                    </a:lnTo>
                    <a:cubicBezTo>
                      <a:pt x="2689447" y="1316158"/>
                      <a:pt x="2293358" y="920069"/>
                      <a:pt x="1804758" y="920069"/>
                    </a:cubicBezTo>
                    <a:lnTo>
                      <a:pt x="1804758" y="920068"/>
                    </a:lnTo>
                    <a:cubicBezTo>
                      <a:pt x="1316158" y="920068"/>
                      <a:pt x="920069" y="1316157"/>
                      <a:pt x="920069" y="1804757"/>
                    </a:cubicBezTo>
                    <a:cubicBezTo>
                      <a:pt x="920069" y="3083455"/>
                      <a:pt x="920068" y="4362152"/>
                      <a:pt x="920068" y="5640850"/>
                    </a:cubicBezTo>
                    <a:lnTo>
                      <a:pt x="0" y="5640850"/>
                    </a:lnTo>
                    <a:lnTo>
                      <a:pt x="0" y="1804758"/>
                    </a:lnTo>
                    <a:cubicBezTo>
                      <a:pt x="0" y="808018"/>
                      <a:pt x="808018" y="0"/>
                      <a:pt x="180475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1D7F92CC-CDE2-4297-A573-3A50AFD9CC9B}"/>
                  </a:ext>
                </a:extLst>
              </p:cNvPr>
              <p:cNvSpPr/>
              <p:nvPr/>
            </p:nvSpPr>
            <p:spPr>
              <a:xfrm>
                <a:off x="1509599" y="1345308"/>
                <a:ext cx="1240104" cy="1642060"/>
              </a:xfrm>
              <a:custGeom>
                <a:avLst/>
                <a:gdLst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378312 w 4260038"/>
                  <a:gd name="connsiteY13" fmla="*/ 2786564 h 5640850"/>
                  <a:gd name="connsiteX14" fmla="*/ 2373513 w 4260038"/>
                  <a:gd name="connsiteY14" fmla="*/ 2781133 h 5640850"/>
                  <a:gd name="connsiteX15" fmla="*/ 2348965 w 4260038"/>
                  <a:gd name="connsiteY15" fmla="*/ 2738563 h 5640850"/>
                  <a:gd name="connsiteX16" fmla="*/ 2056673 w 4260038"/>
                  <a:gd name="connsiteY16" fmla="*/ 2088588 h 5640850"/>
                  <a:gd name="connsiteX17" fmla="*/ 2178431 w 4260038"/>
                  <a:gd name="connsiteY17" fmla="*/ 1767832 h 5640850"/>
                  <a:gd name="connsiteX18" fmla="*/ 2443070 w 4260038"/>
                  <a:gd name="connsiteY18" fmla="*/ 1811286 h 5640850"/>
                  <a:gd name="connsiteX19" fmla="*/ 2469072 w 4260038"/>
                  <a:gd name="connsiteY19" fmla="*/ 1840719 h 5640850"/>
                  <a:gd name="connsiteX20" fmla="*/ 2689447 w 4260038"/>
                  <a:gd name="connsiteY20" fmla="*/ 2061094 h 5640850"/>
                  <a:gd name="connsiteX21" fmla="*/ 2689447 w 4260038"/>
                  <a:gd name="connsiteY21" fmla="*/ 1804758 h 5640850"/>
                  <a:gd name="connsiteX22" fmla="*/ 1804758 w 4260038"/>
                  <a:gd name="connsiteY22" fmla="*/ 920069 h 5640850"/>
                  <a:gd name="connsiteX23" fmla="*/ 1804758 w 4260038"/>
                  <a:gd name="connsiteY23" fmla="*/ 920068 h 5640850"/>
                  <a:gd name="connsiteX24" fmla="*/ 920069 w 4260038"/>
                  <a:gd name="connsiteY24" fmla="*/ 1804757 h 5640850"/>
                  <a:gd name="connsiteX25" fmla="*/ 920068 w 4260038"/>
                  <a:gd name="connsiteY25" fmla="*/ 5640850 h 5640850"/>
                  <a:gd name="connsiteX26" fmla="*/ 0 w 4260038"/>
                  <a:gd name="connsiteY26" fmla="*/ 5640850 h 5640850"/>
                  <a:gd name="connsiteX27" fmla="*/ 0 w 4260038"/>
                  <a:gd name="connsiteY27" fmla="*/ 1804758 h 5640850"/>
                  <a:gd name="connsiteX28" fmla="*/ 1804758 w 4260038"/>
                  <a:gd name="connsiteY28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378312 w 4260038"/>
                  <a:gd name="connsiteY13" fmla="*/ 2786564 h 5640850"/>
                  <a:gd name="connsiteX14" fmla="*/ 2373513 w 4260038"/>
                  <a:gd name="connsiteY14" fmla="*/ 2781133 h 5640850"/>
                  <a:gd name="connsiteX15" fmla="*/ 2056673 w 4260038"/>
                  <a:gd name="connsiteY15" fmla="*/ 2088588 h 5640850"/>
                  <a:gd name="connsiteX16" fmla="*/ 2178431 w 4260038"/>
                  <a:gd name="connsiteY16" fmla="*/ 1767832 h 5640850"/>
                  <a:gd name="connsiteX17" fmla="*/ 2443070 w 4260038"/>
                  <a:gd name="connsiteY17" fmla="*/ 1811286 h 5640850"/>
                  <a:gd name="connsiteX18" fmla="*/ 2469072 w 4260038"/>
                  <a:gd name="connsiteY18" fmla="*/ 1840719 h 5640850"/>
                  <a:gd name="connsiteX19" fmla="*/ 2689447 w 4260038"/>
                  <a:gd name="connsiteY19" fmla="*/ 2061094 h 5640850"/>
                  <a:gd name="connsiteX20" fmla="*/ 2689447 w 4260038"/>
                  <a:gd name="connsiteY20" fmla="*/ 1804758 h 5640850"/>
                  <a:gd name="connsiteX21" fmla="*/ 1804758 w 4260038"/>
                  <a:gd name="connsiteY21" fmla="*/ 920069 h 5640850"/>
                  <a:gd name="connsiteX22" fmla="*/ 1804758 w 4260038"/>
                  <a:gd name="connsiteY22" fmla="*/ 920068 h 5640850"/>
                  <a:gd name="connsiteX23" fmla="*/ 920069 w 4260038"/>
                  <a:gd name="connsiteY23" fmla="*/ 1804757 h 5640850"/>
                  <a:gd name="connsiteX24" fmla="*/ 920068 w 4260038"/>
                  <a:gd name="connsiteY24" fmla="*/ 5640850 h 5640850"/>
                  <a:gd name="connsiteX25" fmla="*/ 0 w 4260038"/>
                  <a:gd name="connsiteY25" fmla="*/ 5640850 h 5640850"/>
                  <a:gd name="connsiteX26" fmla="*/ 0 w 4260038"/>
                  <a:gd name="connsiteY26" fmla="*/ 1804758 h 5640850"/>
                  <a:gd name="connsiteX27" fmla="*/ 1804758 w 4260038"/>
                  <a:gd name="connsiteY27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378312 w 4260038"/>
                  <a:gd name="connsiteY13" fmla="*/ 2786564 h 5640850"/>
                  <a:gd name="connsiteX14" fmla="*/ 2056673 w 4260038"/>
                  <a:gd name="connsiteY14" fmla="*/ 2088588 h 5640850"/>
                  <a:gd name="connsiteX15" fmla="*/ 2178431 w 4260038"/>
                  <a:gd name="connsiteY15" fmla="*/ 1767832 h 5640850"/>
                  <a:gd name="connsiteX16" fmla="*/ 2443070 w 4260038"/>
                  <a:gd name="connsiteY16" fmla="*/ 1811286 h 5640850"/>
                  <a:gd name="connsiteX17" fmla="*/ 2469072 w 4260038"/>
                  <a:gd name="connsiteY17" fmla="*/ 1840719 h 5640850"/>
                  <a:gd name="connsiteX18" fmla="*/ 2689447 w 4260038"/>
                  <a:gd name="connsiteY18" fmla="*/ 2061094 h 5640850"/>
                  <a:gd name="connsiteX19" fmla="*/ 2689447 w 4260038"/>
                  <a:gd name="connsiteY19" fmla="*/ 1804758 h 5640850"/>
                  <a:gd name="connsiteX20" fmla="*/ 1804758 w 4260038"/>
                  <a:gd name="connsiteY20" fmla="*/ 920069 h 5640850"/>
                  <a:gd name="connsiteX21" fmla="*/ 1804758 w 4260038"/>
                  <a:gd name="connsiteY21" fmla="*/ 920068 h 5640850"/>
                  <a:gd name="connsiteX22" fmla="*/ 920069 w 4260038"/>
                  <a:gd name="connsiteY22" fmla="*/ 1804757 h 5640850"/>
                  <a:gd name="connsiteX23" fmla="*/ 920068 w 4260038"/>
                  <a:gd name="connsiteY23" fmla="*/ 5640850 h 5640850"/>
                  <a:gd name="connsiteX24" fmla="*/ 0 w 4260038"/>
                  <a:gd name="connsiteY24" fmla="*/ 5640850 h 5640850"/>
                  <a:gd name="connsiteX25" fmla="*/ 0 w 4260038"/>
                  <a:gd name="connsiteY25" fmla="*/ 1804758 h 5640850"/>
                  <a:gd name="connsiteX26" fmla="*/ 1804758 w 4260038"/>
                  <a:gd name="connsiteY26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056673 w 4260038"/>
                  <a:gd name="connsiteY13" fmla="*/ 2088588 h 5640850"/>
                  <a:gd name="connsiteX14" fmla="*/ 2178431 w 4260038"/>
                  <a:gd name="connsiteY14" fmla="*/ 1767832 h 5640850"/>
                  <a:gd name="connsiteX15" fmla="*/ 2443070 w 4260038"/>
                  <a:gd name="connsiteY15" fmla="*/ 1811286 h 5640850"/>
                  <a:gd name="connsiteX16" fmla="*/ 2469072 w 4260038"/>
                  <a:gd name="connsiteY16" fmla="*/ 1840719 h 5640850"/>
                  <a:gd name="connsiteX17" fmla="*/ 2689447 w 4260038"/>
                  <a:gd name="connsiteY17" fmla="*/ 2061094 h 5640850"/>
                  <a:gd name="connsiteX18" fmla="*/ 2689447 w 4260038"/>
                  <a:gd name="connsiteY18" fmla="*/ 1804758 h 5640850"/>
                  <a:gd name="connsiteX19" fmla="*/ 1804758 w 4260038"/>
                  <a:gd name="connsiteY19" fmla="*/ 920069 h 5640850"/>
                  <a:gd name="connsiteX20" fmla="*/ 1804758 w 4260038"/>
                  <a:gd name="connsiteY20" fmla="*/ 920068 h 5640850"/>
                  <a:gd name="connsiteX21" fmla="*/ 920069 w 4260038"/>
                  <a:gd name="connsiteY21" fmla="*/ 1804757 h 5640850"/>
                  <a:gd name="connsiteX22" fmla="*/ 920068 w 4260038"/>
                  <a:gd name="connsiteY22" fmla="*/ 5640850 h 5640850"/>
                  <a:gd name="connsiteX23" fmla="*/ 0 w 4260038"/>
                  <a:gd name="connsiteY23" fmla="*/ 5640850 h 5640850"/>
                  <a:gd name="connsiteX24" fmla="*/ 0 w 4260038"/>
                  <a:gd name="connsiteY24" fmla="*/ 1804758 h 5640850"/>
                  <a:gd name="connsiteX25" fmla="*/ 1804758 w 4260038"/>
                  <a:gd name="connsiteY25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149481 w 4260038"/>
                  <a:gd name="connsiteY11" fmla="*/ 4463210 h 5640850"/>
                  <a:gd name="connsiteX12" fmla="*/ 2056673 w 4260038"/>
                  <a:gd name="connsiteY12" fmla="*/ 2088588 h 5640850"/>
                  <a:gd name="connsiteX13" fmla="*/ 2178431 w 4260038"/>
                  <a:gd name="connsiteY13" fmla="*/ 1767832 h 5640850"/>
                  <a:gd name="connsiteX14" fmla="*/ 2443070 w 4260038"/>
                  <a:gd name="connsiteY14" fmla="*/ 1811286 h 5640850"/>
                  <a:gd name="connsiteX15" fmla="*/ 2469072 w 4260038"/>
                  <a:gd name="connsiteY15" fmla="*/ 1840719 h 5640850"/>
                  <a:gd name="connsiteX16" fmla="*/ 2689447 w 4260038"/>
                  <a:gd name="connsiteY16" fmla="*/ 2061094 h 5640850"/>
                  <a:gd name="connsiteX17" fmla="*/ 2689447 w 4260038"/>
                  <a:gd name="connsiteY17" fmla="*/ 1804758 h 5640850"/>
                  <a:gd name="connsiteX18" fmla="*/ 1804758 w 4260038"/>
                  <a:gd name="connsiteY18" fmla="*/ 920069 h 5640850"/>
                  <a:gd name="connsiteX19" fmla="*/ 1804758 w 4260038"/>
                  <a:gd name="connsiteY19" fmla="*/ 920068 h 5640850"/>
                  <a:gd name="connsiteX20" fmla="*/ 920069 w 4260038"/>
                  <a:gd name="connsiteY20" fmla="*/ 1804757 h 5640850"/>
                  <a:gd name="connsiteX21" fmla="*/ 920068 w 4260038"/>
                  <a:gd name="connsiteY21" fmla="*/ 5640850 h 5640850"/>
                  <a:gd name="connsiteX22" fmla="*/ 0 w 4260038"/>
                  <a:gd name="connsiteY22" fmla="*/ 5640850 h 5640850"/>
                  <a:gd name="connsiteX23" fmla="*/ 0 w 4260038"/>
                  <a:gd name="connsiteY23" fmla="*/ 1804758 h 5640850"/>
                  <a:gd name="connsiteX24" fmla="*/ 1804758 w 4260038"/>
                  <a:gd name="connsiteY24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149481 w 4260038"/>
                  <a:gd name="connsiteY10" fmla="*/ 4463210 h 5640850"/>
                  <a:gd name="connsiteX11" fmla="*/ 2056673 w 4260038"/>
                  <a:gd name="connsiteY11" fmla="*/ 2088588 h 5640850"/>
                  <a:gd name="connsiteX12" fmla="*/ 2178431 w 4260038"/>
                  <a:gd name="connsiteY12" fmla="*/ 1767832 h 5640850"/>
                  <a:gd name="connsiteX13" fmla="*/ 2443070 w 4260038"/>
                  <a:gd name="connsiteY13" fmla="*/ 1811286 h 5640850"/>
                  <a:gd name="connsiteX14" fmla="*/ 2469072 w 4260038"/>
                  <a:gd name="connsiteY14" fmla="*/ 1840719 h 5640850"/>
                  <a:gd name="connsiteX15" fmla="*/ 2689447 w 4260038"/>
                  <a:gd name="connsiteY15" fmla="*/ 2061094 h 5640850"/>
                  <a:gd name="connsiteX16" fmla="*/ 2689447 w 4260038"/>
                  <a:gd name="connsiteY16" fmla="*/ 1804758 h 5640850"/>
                  <a:gd name="connsiteX17" fmla="*/ 1804758 w 4260038"/>
                  <a:gd name="connsiteY17" fmla="*/ 920069 h 5640850"/>
                  <a:gd name="connsiteX18" fmla="*/ 1804758 w 4260038"/>
                  <a:gd name="connsiteY18" fmla="*/ 920068 h 5640850"/>
                  <a:gd name="connsiteX19" fmla="*/ 920069 w 4260038"/>
                  <a:gd name="connsiteY19" fmla="*/ 1804757 h 5640850"/>
                  <a:gd name="connsiteX20" fmla="*/ 920068 w 4260038"/>
                  <a:gd name="connsiteY20" fmla="*/ 5640850 h 5640850"/>
                  <a:gd name="connsiteX21" fmla="*/ 0 w 4260038"/>
                  <a:gd name="connsiteY21" fmla="*/ 5640850 h 5640850"/>
                  <a:gd name="connsiteX22" fmla="*/ 0 w 4260038"/>
                  <a:gd name="connsiteY22" fmla="*/ 1804758 h 5640850"/>
                  <a:gd name="connsiteX23" fmla="*/ 1804758 w 4260038"/>
                  <a:gd name="connsiteY23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3149481 w 4260038"/>
                  <a:gd name="connsiteY9" fmla="*/ 4463210 h 5640850"/>
                  <a:gd name="connsiteX10" fmla="*/ 2056673 w 4260038"/>
                  <a:gd name="connsiteY10" fmla="*/ 2088588 h 5640850"/>
                  <a:gd name="connsiteX11" fmla="*/ 2178431 w 4260038"/>
                  <a:gd name="connsiteY11" fmla="*/ 1767832 h 5640850"/>
                  <a:gd name="connsiteX12" fmla="*/ 2443070 w 4260038"/>
                  <a:gd name="connsiteY12" fmla="*/ 1811286 h 5640850"/>
                  <a:gd name="connsiteX13" fmla="*/ 2469072 w 4260038"/>
                  <a:gd name="connsiteY13" fmla="*/ 1840719 h 5640850"/>
                  <a:gd name="connsiteX14" fmla="*/ 2689447 w 4260038"/>
                  <a:gd name="connsiteY14" fmla="*/ 2061094 h 5640850"/>
                  <a:gd name="connsiteX15" fmla="*/ 2689447 w 4260038"/>
                  <a:gd name="connsiteY15" fmla="*/ 1804758 h 5640850"/>
                  <a:gd name="connsiteX16" fmla="*/ 1804758 w 4260038"/>
                  <a:gd name="connsiteY16" fmla="*/ 920069 h 5640850"/>
                  <a:gd name="connsiteX17" fmla="*/ 1804758 w 4260038"/>
                  <a:gd name="connsiteY17" fmla="*/ 920068 h 5640850"/>
                  <a:gd name="connsiteX18" fmla="*/ 920069 w 4260038"/>
                  <a:gd name="connsiteY18" fmla="*/ 1804757 h 5640850"/>
                  <a:gd name="connsiteX19" fmla="*/ 920068 w 4260038"/>
                  <a:gd name="connsiteY19" fmla="*/ 5640850 h 5640850"/>
                  <a:gd name="connsiteX20" fmla="*/ 0 w 4260038"/>
                  <a:gd name="connsiteY20" fmla="*/ 5640850 h 5640850"/>
                  <a:gd name="connsiteX21" fmla="*/ 0 w 4260038"/>
                  <a:gd name="connsiteY21" fmla="*/ 1804758 h 5640850"/>
                  <a:gd name="connsiteX22" fmla="*/ 1804758 w 4260038"/>
                  <a:gd name="connsiteY22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3149481 w 4260038"/>
                  <a:gd name="connsiteY8" fmla="*/ 4463210 h 5640850"/>
                  <a:gd name="connsiteX9" fmla="*/ 2056673 w 4260038"/>
                  <a:gd name="connsiteY9" fmla="*/ 2088588 h 5640850"/>
                  <a:gd name="connsiteX10" fmla="*/ 2178431 w 4260038"/>
                  <a:gd name="connsiteY10" fmla="*/ 1767832 h 5640850"/>
                  <a:gd name="connsiteX11" fmla="*/ 2443070 w 4260038"/>
                  <a:gd name="connsiteY11" fmla="*/ 1811286 h 5640850"/>
                  <a:gd name="connsiteX12" fmla="*/ 2469072 w 4260038"/>
                  <a:gd name="connsiteY12" fmla="*/ 1840719 h 5640850"/>
                  <a:gd name="connsiteX13" fmla="*/ 2689447 w 4260038"/>
                  <a:gd name="connsiteY13" fmla="*/ 2061094 h 5640850"/>
                  <a:gd name="connsiteX14" fmla="*/ 2689447 w 4260038"/>
                  <a:gd name="connsiteY14" fmla="*/ 1804758 h 5640850"/>
                  <a:gd name="connsiteX15" fmla="*/ 1804758 w 4260038"/>
                  <a:gd name="connsiteY15" fmla="*/ 920069 h 5640850"/>
                  <a:gd name="connsiteX16" fmla="*/ 1804758 w 4260038"/>
                  <a:gd name="connsiteY16" fmla="*/ 920068 h 5640850"/>
                  <a:gd name="connsiteX17" fmla="*/ 920069 w 4260038"/>
                  <a:gd name="connsiteY17" fmla="*/ 1804757 h 5640850"/>
                  <a:gd name="connsiteX18" fmla="*/ 920068 w 4260038"/>
                  <a:gd name="connsiteY18" fmla="*/ 5640850 h 5640850"/>
                  <a:gd name="connsiteX19" fmla="*/ 0 w 4260038"/>
                  <a:gd name="connsiteY19" fmla="*/ 5640850 h 5640850"/>
                  <a:gd name="connsiteX20" fmla="*/ 0 w 4260038"/>
                  <a:gd name="connsiteY20" fmla="*/ 1804758 h 5640850"/>
                  <a:gd name="connsiteX21" fmla="*/ 1804758 w 4260038"/>
                  <a:gd name="connsiteY21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3149481 w 4260038"/>
                  <a:gd name="connsiteY7" fmla="*/ 4463210 h 5640850"/>
                  <a:gd name="connsiteX8" fmla="*/ 2056673 w 4260038"/>
                  <a:gd name="connsiteY8" fmla="*/ 2088588 h 5640850"/>
                  <a:gd name="connsiteX9" fmla="*/ 2178431 w 4260038"/>
                  <a:gd name="connsiteY9" fmla="*/ 1767832 h 5640850"/>
                  <a:gd name="connsiteX10" fmla="*/ 2443070 w 4260038"/>
                  <a:gd name="connsiteY10" fmla="*/ 1811286 h 5640850"/>
                  <a:gd name="connsiteX11" fmla="*/ 2469072 w 4260038"/>
                  <a:gd name="connsiteY11" fmla="*/ 1840719 h 5640850"/>
                  <a:gd name="connsiteX12" fmla="*/ 2689447 w 4260038"/>
                  <a:gd name="connsiteY12" fmla="*/ 2061094 h 5640850"/>
                  <a:gd name="connsiteX13" fmla="*/ 2689447 w 4260038"/>
                  <a:gd name="connsiteY13" fmla="*/ 1804758 h 5640850"/>
                  <a:gd name="connsiteX14" fmla="*/ 1804758 w 4260038"/>
                  <a:gd name="connsiteY14" fmla="*/ 920069 h 5640850"/>
                  <a:gd name="connsiteX15" fmla="*/ 1804758 w 4260038"/>
                  <a:gd name="connsiteY15" fmla="*/ 920068 h 5640850"/>
                  <a:gd name="connsiteX16" fmla="*/ 920069 w 4260038"/>
                  <a:gd name="connsiteY16" fmla="*/ 1804757 h 5640850"/>
                  <a:gd name="connsiteX17" fmla="*/ 920068 w 4260038"/>
                  <a:gd name="connsiteY17" fmla="*/ 5640850 h 5640850"/>
                  <a:gd name="connsiteX18" fmla="*/ 0 w 4260038"/>
                  <a:gd name="connsiteY18" fmla="*/ 5640850 h 5640850"/>
                  <a:gd name="connsiteX19" fmla="*/ 0 w 4260038"/>
                  <a:gd name="connsiteY19" fmla="*/ 1804758 h 5640850"/>
                  <a:gd name="connsiteX20" fmla="*/ 1804758 w 4260038"/>
                  <a:gd name="connsiteY20" fmla="*/ 0 h 5640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260038" h="5640850">
                    <a:moveTo>
                      <a:pt x="1804758" y="0"/>
                    </a:moveTo>
                    <a:cubicBezTo>
                      <a:pt x="2801498" y="0"/>
                      <a:pt x="3609516" y="808018"/>
                      <a:pt x="3609516" y="1804758"/>
                    </a:cubicBezTo>
                    <a:cubicBezTo>
                      <a:pt x="3609516" y="1891731"/>
                      <a:pt x="3609515" y="1978703"/>
                      <a:pt x="3609515" y="2065676"/>
                    </a:cubicBezTo>
                    <a:lnTo>
                      <a:pt x="3810451" y="1864740"/>
                    </a:lnTo>
                    <a:lnTo>
                      <a:pt x="3820669" y="1847021"/>
                    </a:lnTo>
                    <a:cubicBezTo>
                      <a:pt x="3886641" y="1755476"/>
                      <a:pt x="4009955" y="1719749"/>
                      <a:pt x="4116878" y="1767832"/>
                    </a:cubicBezTo>
                    <a:cubicBezTo>
                      <a:pt x="4239074" y="1822784"/>
                      <a:pt x="4293587" y="1966392"/>
                      <a:pt x="4238636" y="2088588"/>
                    </a:cubicBezTo>
                    <a:lnTo>
                      <a:pt x="3149481" y="4463210"/>
                    </a:lnTo>
                    <a:lnTo>
                      <a:pt x="2056673" y="2088588"/>
                    </a:lnTo>
                    <a:cubicBezTo>
                      <a:pt x="2001721" y="1966392"/>
                      <a:pt x="2056234" y="1822784"/>
                      <a:pt x="2178431" y="1767832"/>
                    </a:cubicBezTo>
                    <a:cubicBezTo>
                      <a:pt x="2270078" y="1726618"/>
                      <a:pt x="2373769" y="1746979"/>
                      <a:pt x="2443070" y="1811286"/>
                    </a:cubicBezTo>
                    <a:lnTo>
                      <a:pt x="2469072" y="1840719"/>
                    </a:lnTo>
                    <a:lnTo>
                      <a:pt x="2689447" y="2061094"/>
                    </a:lnTo>
                    <a:lnTo>
                      <a:pt x="2689447" y="1804758"/>
                    </a:lnTo>
                    <a:cubicBezTo>
                      <a:pt x="2689447" y="1316158"/>
                      <a:pt x="2293358" y="920069"/>
                      <a:pt x="1804758" y="920069"/>
                    </a:cubicBezTo>
                    <a:lnTo>
                      <a:pt x="1804758" y="920068"/>
                    </a:lnTo>
                    <a:cubicBezTo>
                      <a:pt x="1316158" y="920068"/>
                      <a:pt x="920069" y="1316157"/>
                      <a:pt x="920069" y="1804757"/>
                    </a:cubicBezTo>
                    <a:cubicBezTo>
                      <a:pt x="920069" y="3083455"/>
                      <a:pt x="920068" y="4362152"/>
                      <a:pt x="920068" y="5640850"/>
                    </a:cubicBezTo>
                    <a:lnTo>
                      <a:pt x="0" y="5640850"/>
                    </a:lnTo>
                    <a:lnTo>
                      <a:pt x="0" y="1804758"/>
                    </a:lnTo>
                    <a:cubicBezTo>
                      <a:pt x="0" y="808018"/>
                      <a:pt x="808018" y="0"/>
                      <a:pt x="1804758" y="0"/>
                    </a:cubicBezTo>
                    <a:close/>
                  </a:path>
                </a:pathLst>
              </a:custGeom>
              <a:solidFill>
                <a:srgbClr val="0000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6B33DC68-6127-4100-B6CE-4A1174D2B1F8}"/>
              </a:ext>
            </a:extLst>
          </p:cNvPr>
          <p:cNvGrpSpPr/>
          <p:nvPr/>
        </p:nvGrpSpPr>
        <p:grpSpPr>
          <a:xfrm>
            <a:off x="3425661" y="817348"/>
            <a:ext cx="2992056" cy="2761840"/>
            <a:chOff x="3425661" y="817348"/>
            <a:chExt cx="2992056" cy="2761840"/>
          </a:xfrm>
        </p:grpSpPr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40422365-A340-4BB6-A4C4-38777B2AF585}"/>
                </a:ext>
              </a:extLst>
            </p:cNvPr>
            <p:cNvGrpSpPr/>
            <p:nvPr/>
          </p:nvGrpSpPr>
          <p:grpSpPr>
            <a:xfrm>
              <a:off x="3425661" y="817348"/>
              <a:ext cx="2906860" cy="2761840"/>
              <a:chOff x="3425661" y="817348"/>
              <a:chExt cx="2906860" cy="2761840"/>
            </a:xfrm>
          </p:grpSpPr>
          <p:grpSp>
            <p:nvGrpSpPr>
              <p:cNvPr id="96" name="グループ化 95">
                <a:extLst>
                  <a:ext uri="{FF2B5EF4-FFF2-40B4-BE49-F238E27FC236}">
                    <a16:creationId xmlns:a16="http://schemas.microsoft.com/office/drawing/2014/main" id="{D9C3B77A-549A-47DE-8A1E-941E92C3D60E}"/>
                  </a:ext>
                </a:extLst>
              </p:cNvPr>
              <p:cNvGrpSpPr/>
              <p:nvPr/>
            </p:nvGrpSpPr>
            <p:grpSpPr>
              <a:xfrm>
                <a:off x="3610583" y="857250"/>
                <a:ext cx="2721938" cy="2721938"/>
                <a:chOff x="3610583" y="857250"/>
                <a:chExt cx="2721938" cy="2721938"/>
              </a:xfrm>
            </p:grpSpPr>
            <p:grpSp>
              <p:nvGrpSpPr>
                <p:cNvPr id="20" name="グループ化 19">
                  <a:extLst>
                    <a:ext uri="{FF2B5EF4-FFF2-40B4-BE49-F238E27FC236}">
                      <a16:creationId xmlns:a16="http://schemas.microsoft.com/office/drawing/2014/main" id="{6395CE98-69F5-4EA8-85DB-7C7F8C46EC27}"/>
                    </a:ext>
                  </a:extLst>
                </p:cNvPr>
                <p:cNvGrpSpPr/>
                <p:nvPr/>
              </p:nvGrpSpPr>
              <p:grpSpPr>
                <a:xfrm>
                  <a:off x="3623284" y="869951"/>
                  <a:ext cx="2696536" cy="2696530"/>
                  <a:chOff x="3543630" y="3341419"/>
                  <a:chExt cx="1646813" cy="1646810"/>
                </a:xfrm>
              </p:grpSpPr>
              <p:sp>
                <p:nvSpPr>
                  <p:cNvPr id="21" name="楕円 20">
                    <a:extLst>
                      <a:ext uri="{FF2B5EF4-FFF2-40B4-BE49-F238E27FC236}">
                        <a16:creationId xmlns:a16="http://schemas.microsoft.com/office/drawing/2014/main" id="{9AB816E7-A7BE-4649-B4EF-91FF1E4DE7A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3630" y="3341419"/>
                    <a:ext cx="1646813" cy="1646810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&quot;禁止&quot;マーク 22">
                    <a:extLst>
                      <a:ext uri="{FF2B5EF4-FFF2-40B4-BE49-F238E27FC236}">
                        <a16:creationId xmlns:a16="http://schemas.microsoft.com/office/drawing/2014/main" id="{402042EF-A9B4-4A7E-8C31-E4F6A72A3D7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87099" y="3384887"/>
                    <a:ext cx="1559874" cy="1559872"/>
                  </a:xfrm>
                  <a:prstGeom prst="noSmoking">
                    <a:avLst>
                      <a:gd name="adj" fmla="val 9559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4" name="円: 塗りつぶしなし 23">
                  <a:extLst>
                    <a:ext uri="{FF2B5EF4-FFF2-40B4-BE49-F238E27FC236}">
                      <a16:creationId xmlns:a16="http://schemas.microsoft.com/office/drawing/2014/main" id="{B357B12A-6B3D-4518-A8CC-4F0B150E3E2A}"/>
                    </a:ext>
                  </a:extLst>
                </p:cNvPr>
                <p:cNvSpPr/>
                <p:nvPr/>
              </p:nvSpPr>
              <p:spPr>
                <a:xfrm>
                  <a:off x="3610583" y="857250"/>
                  <a:ext cx="2721938" cy="2721938"/>
                </a:xfrm>
                <a:prstGeom prst="donut">
                  <a:avLst>
                    <a:gd name="adj" fmla="val 1422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0EF2C0D4-5DEF-41E3-B77E-470F2D7ACF72}"/>
                  </a:ext>
                </a:extLst>
              </p:cNvPr>
              <p:cNvGrpSpPr/>
              <p:nvPr/>
            </p:nvGrpSpPr>
            <p:grpSpPr>
              <a:xfrm>
                <a:off x="3425661" y="817348"/>
                <a:ext cx="2302941" cy="1253760"/>
                <a:chOff x="3425661" y="817348"/>
                <a:chExt cx="2302941" cy="1253760"/>
              </a:xfrm>
            </p:grpSpPr>
            <p:grpSp>
              <p:nvGrpSpPr>
                <p:cNvPr id="62" name="グループ化 61">
                  <a:extLst>
                    <a:ext uri="{FF2B5EF4-FFF2-40B4-BE49-F238E27FC236}">
                      <a16:creationId xmlns:a16="http://schemas.microsoft.com/office/drawing/2014/main" id="{FFF62CE0-23C1-45A7-BFDA-0494765F0DF0}"/>
                    </a:ext>
                  </a:extLst>
                </p:cNvPr>
                <p:cNvGrpSpPr/>
                <p:nvPr/>
              </p:nvGrpSpPr>
              <p:grpSpPr>
                <a:xfrm>
                  <a:off x="4219098" y="1384988"/>
                  <a:ext cx="1509504" cy="686120"/>
                  <a:chOff x="1277491" y="4300717"/>
                  <a:chExt cx="1509504" cy="686120"/>
                </a:xfrm>
              </p:grpSpPr>
              <p:sp>
                <p:nvSpPr>
                  <p:cNvPr id="65" name="楕円 64">
                    <a:extLst>
                      <a:ext uri="{FF2B5EF4-FFF2-40B4-BE49-F238E27FC236}">
                        <a16:creationId xmlns:a16="http://schemas.microsoft.com/office/drawing/2014/main" id="{AB314A64-6311-46B4-8EA0-B29D4ADA3AD7}"/>
                      </a:ext>
                    </a:extLst>
                  </p:cNvPr>
                  <p:cNvSpPr/>
                  <p:nvPr/>
                </p:nvSpPr>
                <p:spPr>
                  <a:xfrm>
                    <a:off x="1277491" y="4363582"/>
                    <a:ext cx="507425" cy="623255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" name="楕円 65">
                    <a:extLst>
                      <a:ext uri="{FF2B5EF4-FFF2-40B4-BE49-F238E27FC236}">
                        <a16:creationId xmlns:a16="http://schemas.microsoft.com/office/drawing/2014/main" id="{C0F9B521-C4E4-4107-B697-DAC4E58D4D60}"/>
                      </a:ext>
                    </a:extLst>
                  </p:cNvPr>
                  <p:cNvSpPr/>
                  <p:nvPr/>
                </p:nvSpPr>
                <p:spPr>
                  <a:xfrm>
                    <a:off x="2279570" y="4363582"/>
                    <a:ext cx="507425" cy="623255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" name="楕円 66">
                    <a:extLst>
                      <a:ext uri="{FF2B5EF4-FFF2-40B4-BE49-F238E27FC236}">
                        <a16:creationId xmlns:a16="http://schemas.microsoft.com/office/drawing/2014/main" id="{40B54950-1339-41F6-953C-0E06F62FDBF8}"/>
                      </a:ext>
                    </a:extLst>
                  </p:cNvPr>
                  <p:cNvSpPr/>
                  <p:nvPr/>
                </p:nvSpPr>
                <p:spPr>
                  <a:xfrm>
                    <a:off x="1397487" y="4538064"/>
                    <a:ext cx="267434" cy="27194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" name="楕円 67">
                    <a:extLst>
                      <a:ext uri="{FF2B5EF4-FFF2-40B4-BE49-F238E27FC236}">
                        <a16:creationId xmlns:a16="http://schemas.microsoft.com/office/drawing/2014/main" id="{7157A898-DDDF-408A-B864-D075C9B49028}"/>
                      </a:ext>
                    </a:extLst>
                  </p:cNvPr>
                  <p:cNvSpPr/>
                  <p:nvPr/>
                </p:nvSpPr>
                <p:spPr>
                  <a:xfrm>
                    <a:off x="2399566" y="4538064"/>
                    <a:ext cx="267434" cy="27194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" name="四角形: 角を丸くする 68">
                    <a:extLst>
                      <a:ext uri="{FF2B5EF4-FFF2-40B4-BE49-F238E27FC236}">
                        <a16:creationId xmlns:a16="http://schemas.microsoft.com/office/drawing/2014/main" id="{0DB1FD57-4A7C-400F-8FA0-72B283CAC9B1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11229" y="4300717"/>
                    <a:ext cx="507425" cy="162771"/>
                  </a:xfrm>
                  <a:prstGeom prst="round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" name="四角形: 角を丸くする 69">
                    <a:extLst>
                      <a:ext uri="{FF2B5EF4-FFF2-40B4-BE49-F238E27FC236}">
                        <a16:creationId xmlns:a16="http://schemas.microsoft.com/office/drawing/2014/main" id="{A1FF3539-B46F-4EE7-A63D-5DC5C3D1FAD9}"/>
                      </a:ext>
                    </a:extLst>
                  </p:cNvPr>
                  <p:cNvSpPr/>
                  <p:nvPr/>
                </p:nvSpPr>
                <p:spPr>
                  <a:xfrm rot="20700000" flipH="1">
                    <a:off x="2231206" y="4300718"/>
                    <a:ext cx="507425" cy="162771"/>
                  </a:xfrm>
                  <a:prstGeom prst="round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4" name="テキスト ボックス 63">
                  <a:extLst>
                    <a:ext uri="{FF2B5EF4-FFF2-40B4-BE49-F238E27FC236}">
                      <a16:creationId xmlns:a16="http://schemas.microsoft.com/office/drawing/2014/main" id="{7B7075C4-BBA6-4C71-8799-6C260CC6A5A6}"/>
                    </a:ext>
                  </a:extLst>
                </p:cNvPr>
                <p:cNvSpPr txBox="1"/>
                <p:nvPr/>
              </p:nvSpPr>
              <p:spPr>
                <a:xfrm rot="20700000">
                  <a:off x="3425661" y="817348"/>
                  <a:ext cx="684682" cy="358441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ダメ</a:t>
                  </a:r>
                </a:p>
              </p:txBody>
            </p:sp>
          </p:grpSp>
        </p:grpSp>
        <p:grpSp>
          <p:nvGrpSpPr>
            <p:cNvPr id="194" name="グループ化 193">
              <a:extLst>
                <a:ext uri="{FF2B5EF4-FFF2-40B4-BE49-F238E27FC236}">
                  <a16:creationId xmlns:a16="http://schemas.microsoft.com/office/drawing/2014/main" id="{D8EA4DBA-2481-405A-B924-D7A994BB7FB6}"/>
                </a:ext>
              </a:extLst>
            </p:cNvPr>
            <p:cNvGrpSpPr/>
            <p:nvPr/>
          </p:nvGrpSpPr>
          <p:grpSpPr>
            <a:xfrm>
              <a:off x="4519338" y="2110834"/>
              <a:ext cx="1042024" cy="1291239"/>
              <a:chOff x="1509599" y="1345308"/>
              <a:chExt cx="1240104" cy="1642060"/>
            </a:xfrm>
          </p:grpSpPr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8A7CAD0C-3270-45C0-B745-4679C238384E}"/>
                  </a:ext>
                </a:extLst>
              </p:cNvPr>
              <p:cNvSpPr/>
              <p:nvPr/>
            </p:nvSpPr>
            <p:spPr>
              <a:xfrm>
                <a:off x="1509599" y="1345308"/>
                <a:ext cx="1240104" cy="1642060"/>
              </a:xfrm>
              <a:custGeom>
                <a:avLst/>
                <a:gdLst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378312 w 4260038"/>
                  <a:gd name="connsiteY13" fmla="*/ 2786564 h 5640850"/>
                  <a:gd name="connsiteX14" fmla="*/ 2373513 w 4260038"/>
                  <a:gd name="connsiteY14" fmla="*/ 2781133 h 5640850"/>
                  <a:gd name="connsiteX15" fmla="*/ 2348965 w 4260038"/>
                  <a:gd name="connsiteY15" fmla="*/ 2738563 h 5640850"/>
                  <a:gd name="connsiteX16" fmla="*/ 2056673 w 4260038"/>
                  <a:gd name="connsiteY16" fmla="*/ 2088588 h 5640850"/>
                  <a:gd name="connsiteX17" fmla="*/ 2178431 w 4260038"/>
                  <a:gd name="connsiteY17" fmla="*/ 1767832 h 5640850"/>
                  <a:gd name="connsiteX18" fmla="*/ 2443070 w 4260038"/>
                  <a:gd name="connsiteY18" fmla="*/ 1811286 h 5640850"/>
                  <a:gd name="connsiteX19" fmla="*/ 2469072 w 4260038"/>
                  <a:gd name="connsiteY19" fmla="*/ 1840719 h 5640850"/>
                  <a:gd name="connsiteX20" fmla="*/ 2689447 w 4260038"/>
                  <a:gd name="connsiteY20" fmla="*/ 2061094 h 5640850"/>
                  <a:gd name="connsiteX21" fmla="*/ 2689447 w 4260038"/>
                  <a:gd name="connsiteY21" fmla="*/ 1804758 h 5640850"/>
                  <a:gd name="connsiteX22" fmla="*/ 1804758 w 4260038"/>
                  <a:gd name="connsiteY22" fmla="*/ 920069 h 5640850"/>
                  <a:gd name="connsiteX23" fmla="*/ 1804758 w 4260038"/>
                  <a:gd name="connsiteY23" fmla="*/ 920068 h 5640850"/>
                  <a:gd name="connsiteX24" fmla="*/ 920069 w 4260038"/>
                  <a:gd name="connsiteY24" fmla="*/ 1804757 h 5640850"/>
                  <a:gd name="connsiteX25" fmla="*/ 920068 w 4260038"/>
                  <a:gd name="connsiteY25" fmla="*/ 5640850 h 5640850"/>
                  <a:gd name="connsiteX26" fmla="*/ 0 w 4260038"/>
                  <a:gd name="connsiteY26" fmla="*/ 5640850 h 5640850"/>
                  <a:gd name="connsiteX27" fmla="*/ 0 w 4260038"/>
                  <a:gd name="connsiteY27" fmla="*/ 1804758 h 5640850"/>
                  <a:gd name="connsiteX28" fmla="*/ 1804758 w 4260038"/>
                  <a:gd name="connsiteY28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378312 w 4260038"/>
                  <a:gd name="connsiteY13" fmla="*/ 2786564 h 5640850"/>
                  <a:gd name="connsiteX14" fmla="*/ 2373513 w 4260038"/>
                  <a:gd name="connsiteY14" fmla="*/ 2781133 h 5640850"/>
                  <a:gd name="connsiteX15" fmla="*/ 2056673 w 4260038"/>
                  <a:gd name="connsiteY15" fmla="*/ 2088588 h 5640850"/>
                  <a:gd name="connsiteX16" fmla="*/ 2178431 w 4260038"/>
                  <a:gd name="connsiteY16" fmla="*/ 1767832 h 5640850"/>
                  <a:gd name="connsiteX17" fmla="*/ 2443070 w 4260038"/>
                  <a:gd name="connsiteY17" fmla="*/ 1811286 h 5640850"/>
                  <a:gd name="connsiteX18" fmla="*/ 2469072 w 4260038"/>
                  <a:gd name="connsiteY18" fmla="*/ 1840719 h 5640850"/>
                  <a:gd name="connsiteX19" fmla="*/ 2689447 w 4260038"/>
                  <a:gd name="connsiteY19" fmla="*/ 2061094 h 5640850"/>
                  <a:gd name="connsiteX20" fmla="*/ 2689447 w 4260038"/>
                  <a:gd name="connsiteY20" fmla="*/ 1804758 h 5640850"/>
                  <a:gd name="connsiteX21" fmla="*/ 1804758 w 4260038"/>
                  <a:gd name="connsiteY21" fmla="*/ 920069 h 5640850"/>
                  <a:gd name="connsiteX22" fmla="*/ 1804758 w 4260038"/>
                  <a:gd name="connsiteY22" fmla="*/ 920068 h 5640850"/>
                  <a:gd name="connsiteX23" fmla="*/ 920069 w 4260038"/>
                  <a:gd name="connsiteY23" fmla="*/ 1804757 h 5640850"/>
                  <a:gd name="connsiteX24" fmla="*/ 920068 w 4260038"/>
                  <a:gd name="connsiteY24" fmla="*/ 5640850 h 5640850"/>
                  <a:gd name="connsiteX25" fmla="*/ 0 w 4260038"/>
                  <a:gd name="connsiteY25" fmla="*/ 5640850 h 5640850"/>
                  <a:gd name="connsiteX26" fmla="*/ 0 w 4260038"/>
                  <a:gd name="connsiteY26" fmla="*/ 1804758 h 5640850"/>
                  <a:gd name="connsiteX27" fmla="*/ 1804758 w 4260038"/>
                  <a:gd name="connsiteY27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378312 w 4260038"/>
                  <a:gd name="connsiteY13" fmla="*/ 2786564 h 5640850"/>
                  <a:gd name="connsiteX14" fmla="*/ 2056673 w 4260038"/>
                  <a:gd name="connsiteY14" fmla="*/ 2088588 h 5640850"/>
                  <a:gd name="connsiteX15" fmla="*/ 2178431 w 4260038"/>
                  <a:gd name="connsiteY15" fmla="*/ 1767832 h 5640850"/>
                  <a:gd name="connsiteX16" fmla="*/ 2443070 w 4260038"/>
                  <a:gd name="connsiteY16" fmla="*/ 1811286 h 5640850"/>
                  <a:gd name="connsiteX17" fmla="*/ 2469072 w 4260038"/>
                  <a:gd name="connsiteY17" fmla="*/ 1840719 h 5640850"/>
                  <a:gd name="connsiteX18" fmla="*/ 2689447 w 4260038"/>
                  <a:gd name="connsiteY18" fmla="*/ 2061094 h 5640850"/>
                  <a:gd name="connsiteX19" fmla="*/ 2689447 w 4260038"/>
                  <a:gd name="connsiteY19" fmla="*/ 1804758 h 5640850"/>
                  <a:gd name="connsiteX20" fmla="*/ 1804758 w 4260038"/>
                  <a:gd name="connsiteY20" fmla="*/ 920069 h 5640850"/>
                  <a:gd name="connsiteX21" fmla="*/ 1804758 w 4260038"/>
                  <a:gd name="connsiteY21" fmla="*/ 920068 h 5640850"/>
                  <a:gd name="connsiteX22" fmla="*/ 920069 w 4260038"/>
                  <a:gd name="connsiteY22" fmla="*/ 1804757 h 5640850"/>
                  <a:gd name="connsiteX23" fmla="*/ 920068 w 4260038"/>
                  <a:gd name="connsiteY23" fmla="*/ 5640850 h 5640850"/>
                  <a:gd name="connsiteX24" fmla="*/ 0 w 4260038"/>
                  <a:gd name="connsiteY24" fmla="*/ 5640850 h 5640850"/>
                  <a:gd name="connsiteX25" fmla="*/ 0 w 4260038"/>
                  <a:gd name="connsiteY25" fmla="*/ 1804758 h 5640850"/>
                  <a:gd name="connsiteX26" fmla="*/ 1804758 w 4260038"/>
                  <a:gd name="connsiteY26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056673 w 4260038"/>
                  <a:gd name="connsiteY13" fmla="*/ 2088588 h 5640850"/>
                  <a:gd name="connsiteX14" fmla="*/ 2178431 w 4260038"/>
                  <a:gd name="connsiteY14" fmla="*/ 1767832 h 5640850"/>
                  <a:gd name="connsiteX15" fmla="*/ 2443070 w 4260038"/>
                  <a:gd name="connsiteY15" fmla="*/ 1811286 h 5640850"/>
                  <a:gd name="connsiteX16" fmla="*/ 2469072 w 4260038"/>
                  <a:gd name="connsiteY16" fmla="*/ 1840719 h 5640850"/>
                  <a:gd name="connsiteX17" fmla="*/ 2689447 w 4260038"/>
                  <a:gd name="connsiteY17" fmla="*/ 2061094 h 5640850"/>
                  <a:gd name="connsiteX18" fmla="*/ 2689447 w 4260038"/>
                  <a:gd name="connsiteY18" fmla="*/ 1804758 h 5640850"/>
                  <a:gd name="connsiteX19" fmla="*/ 1804758 w 4260038"/>
                  <a:gd name="connsiteY19" fmla="*/ 920069 h 5640850"/>
                  <a:gd name="connsiteX20" fmla="*/ 1804758 w 4260038"/>
                  <a:gd name="connsiteY20" fmla="*/ 920068 h 5640850"/>
                  <a:gd name="connsiteX21" fmla="*/ 920069 w 4260038"/>
                  <a:gd name="connsiteY21" fmla="*/ 1804757 h 5640850"/>
                  <a:gd name="connsiteX22" fmla="*/ 920068 w 4260038"/>
                  <a:gd name="connsiteY22" fmla="*/ 5640850 h 5640850"/>
                  <a:gd name="connsiteX23" fmla="*/ 0 w 4260038"/>
                  <a:gd name="connsiteY23" fmla="*/ 5640850 h 5640850"/>
                  <a:gd name="connsiteX24" fmla="*/ 0 w 4260038"/>
                  <a:gd name="connsiteY24" fmla="*/ 1804758 h 5640850"/>
                  <a:gd name="connsiteX25" fmla="*/ 1804758 w 4260038"/>
                  <a:gd name="connsiteY25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149481 w 4260038"/>
                  <a:gd name="connsiteY11" fmla="*/ 4463210 h 5640850"/>
                  <a:gd name="connsiteX12" fmla="*/ 2056673 w 4260038"/>
                  <a:gd name="connsiteY12" fmla="*/ 2088588 h 5640850"/>
                  <a:gd name="connsiteX13" fmla="*/ 2178431 w 4260038"/>
                  <a:gd name="connsiteY13" fmla="*/ 1767832 h 5640850"/>
                  <a:gd name="connsiteX14" fmla="*/ 2443070 w 4260038"/>
                  <a:gd name="connsiteY14" fmla="*/ 1811286 h 5640850"/>
                  <a:gd name="connsiteX15" fmla="*/ 2469072 w 4260038"/>
                  <a:gd name="connsiteY15" fmla="*/ 1840719 h 5640850"/>
                  <a:gd name="connsiteX16" fmla="*/ 2689447 w 4260038"/>
                  <a:gd name="connsiteY16" fmla="*/ 2061094 h 5640850"/>
                  <a:gd name="connsiteX17" fmla="*/ 2689447 w 4260038"/>
                  <a:gd name="connsiteY17" fmla="*/ 1804758 h 5640850"/>
                  <a:gd name="connsiteX18" fmla="*/ 1804758 w 4260038"/>
                  <a:gd name="connsiteY18" fmla="*/ 920069 h 5640850"/>
                  <a:gd name="connsiteX19" fmla="*/ 1804758 w 4260038"/>
                  <a:gd name="connsiteY19" fmla="*/ 920068 h 5640850"/>
                  <a:gd name="connsiteX20" fmla="*/ 920069 w 4260038"/>
                  <a:gd name="connsiteY20" fmla="*/ 1804757 h 5640850"/>
                  <a:gd name="connsiteX21" fmla="*/ 920068 w 4260038"/>
                  <a:gd name="connsiteY21" fmla="*/ 5640850 h 5640850"/>
                  <a:gd name="connsiteX22" fmla="*/ 0 w 4260038"/>
                  <a:gd name="connsiteY22" fmla="*/ 5640850 h 5640850"/>
                  <a:gd name="connsiteX23" fmla="*/ 0 w 4260038"/>
                  <a:gd name="connsiteY23" fmla="*/ 1804758 h 5640850"/>
                  <a:gd name="connsiteX24" fmla="*/ 1804758 w 4260038"/>
                  <a:gd name="connsiteY24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149481 w 4260038"/>
                  <a:gd name="connsiteY10" fmla="*/ 4463210 h 5640850"/>
                  <a:gd name="connsiteX11" fmla="*/ 2056673 w 4260038"/>
                  <a:gd name="connsiteY11" fmla="*/ 2088588 h 5640850"/>
                  <a:gd name="connsiteX12" fmla="*/ 2178431 w 4260038"/>
                  <a:gd name="connsiteY12" fmla="*/ 1767832 h 5640850"/>
                  <a:gd name="connsiteX13" fmla="*/ 2443070 w 4260038"/>
                  <a:gd name="connsiteY13" fmla="*/ 1811286 h 5640850"/>
                  <a:gd name="connsiteX14" fmla="*/ 2469072 w 4260038"/>
                  <a:gd name="connsiteY14" fmla="*/ 1840719 h 5640850"/>
                  <a:gd name="connsiteX15" fmla="*/ 2689447 w 4260038"/>
                  <a:gd name="connsiteY15" fmla="*/ 2061094 h 5640850"/>
                  <a:gd name="connsiteX16" fmla="*/ 2689447 w 4260038"/>
                  <a:gd name="connsiteY16" fmla="*/ 1804758 h 5640850"/>
                  <a:gd name="connsiteX17" fmla="*/ 1804758 w 4260038"/>
                  <a:gd name="connsiteY17" fmla="*/ 920069 h 5640850"/>
                  <a:gd name="connsiteX18" fmla="*/ 1804758 w 4260038"/>
                  <a:gd name="connsiteY18" fmla="*/ 920068 h 5640850"/>
                  <a:gd name="connsiteX19" fmla="*/ 920069 w 4260038"/>
                  <a:gd name="connsiteY19" fmla="*/ 1804757 h 5640850"/>
                  <a:gd name="connsiteX20" fmla="*/ 920068 w 4260038"/>
                  <a:gd name="connsiteY20" fmla="*/ 5640850 h 5640850"/>
                  <a:gd name="connsiteX21" fmla="*/ 0 w 4260038"/>
                  <a:gd name="connsiteY21" fmla="*/ 5640850 h 5640850"/>
                  <a:gd name="connsiteX22" fmla="*/ 0 w 4260038"/>
                  <a:gd name="connsiteY22" fmla="*/ 1804758 h 5640850"/>
                  <a:gd name="connsiteX23" fmla="*/ 1804758 w 4260038"/>
                  <a:gd name="connsiteY23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3149481 w 4260038"/>
                  <a:gd name="connsiteY9" fmla="*/ 4463210 h 5640850"/>
                  <a:gd name="connsiteX10" fmla="*/ 2056673 w 4260038"/>
                  <a:gd name="connsiteY10" fmla="*/ 2088588 h 5640850"/>
                  <a:gd name="connsiteX11" fmla="*/ 2178431 w 4260038"/>
                  <a:gd name="connsiteY11" fmla="*/ 1767832 h 5640850"/>
                  <a:gd name="connsiteX12" fmla="*/ 2443070 w 4260038"/>
                  <a:gd name="connsiteY12" fmla="*/ 1811286 h 5640850"/>
                  <a:gd name="connsiteX13" fmla="*/ 2469072 w 4260038"/>
                  <a:gd name="connsiteY13" fmla="*/ 1840719 h 5640850"/>
                  <a:gd name="connsiteX14" fmla="*/ 2689447 w 4260038"/>
                  <a:gd name="connsiteY14" fmla="*/ 2061094 h 5640850"/>
                  <a:gd name="connsiteX15" fmla="*/ 2689447 w 4260038"/>
                  <a:gd name="connsiteY15" fmla="*/ 1804758 h 5640850"/>
                  <a:gd name="connsiteX16" fmla="*/ 1804758 w 4260038"/>
                  <a:gd name="connsiteY16" fmla="*/ 920069 h 5640850"/>
                  <a:gd name="connsiteX17" fmla="*/ 1804758 w 4260038"/>
                  <a:gd name="connsiteY17" fmla="*/ 920068 h 5640850"/>
                  <a:gd name="connsiteX18" fmla="*/ 920069 w 4260038"/>
                  <a:gd name="connsiteY18" fmla="*/ 1804757 h 5640850"/>
                  <a:gd name="connsiteX19" fmla="*/ 920068 w 4260038"/>
                  <a:gd name="connsiteY19" fmla="*/ 5640850 h 5640850"/>
                  <a:gd name="connsiteX20" fmla="*/ 0 w 4260038"/>
                  <a:gd name="connsiteY20" fmla="*/ 5640850 h 5640850"/>
                  <a:gd name="connsiteX21" fmla="*/ 0 w 4260038"/>
                  <a:gd name="connsiteY21" fmla="*/ 1804758 h 5640850"/>
                  <a:gd name="connsiteX22" fmla="*/ 1804758 w 4260038"/>
                  <a:gd name="connsiteY22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3149481 w 4260038"/>
                  <a:gd name="connsiteY8" fmla="*/ 4463210 h 5640850"/>
                  <a:gd name="connsiteX9" fmla="*/ 2056673 w 4260038"/>
                  <a:gd name="connsiteY9" fmla="*/ 2088588 h 5640850"/>
                  <a:gd name="connsiteX10" fmla="*/ 2178431 w 4260038"/>
                  <a:gd name="connsiteY10" fmla="*/ 1767832 h 5640850"/>
                  <a:gd name="connsiteX11" fmla="*/ 2443070 w 4260038"/>
                  <a:gd name="connsiteY11" fmla="*/ 1811286 h 5640850"/>
                  <a:gd name="connsiteX12" fmla="*/ 2469072 w 4260038"/>
                  <a:gd name="connsiteY12" fmla="*/ 1840719 h 5640850"/>
                  <a:gd name="connsiteX13" fmla="*/ 2689447 w 4260038"/>
                  <a:gd name="connsiteY13" fmla="*/ 2061094 h 5640850"/>
                  <a:gd name="connsiteX14" fmla="*/ 2689447 w 4260038"/>
                  <a:gd name="connsiteY14" fmla="*/ 1804758 h 5640850"/>
                  <a:gd name="connsiteX15" fmla="*/ 1804758 w 4260038"/>
                  <a:gd name="connsiteY15" fmla="*/ 920069 h 5640850"/>
                  <a:gd name="connsiteX16" fmla="*/ 1804758 w 4260038"/>
                  <a:gd name="connsiteY16" fmla="*/ 920068 h 5640850"/>
                  <a:gd name="connsiteX17" fmla="*/ 920069 w 4260038"/>
                  <a:gd name="connsiteY17" fmla="*/ 1804757 h 5640850"/>
                  <a:gd name="connsiteX18" fmla="*/ 920068 w 4260038"/>
                  <a:gd name="connsiteY18" fmla="*/ 5640850 h 5640850"/>
                  <a:gd name="connsiteX19" fmla="*/ 0 w 4260038"/>
                  <a:gd name="connsiteY19" fmla="*/ 5640850 h 5640850"/>
                  <a:gd name="connsiteX20" fmla="*/ 0 w 4260038"/>
                  <a:gd name="connsiteY20" fmla="*/ 1804758 h 5640850"/>
                  <a:gd name="connsiteX21" fmla="*/ 1804758 w 4260038"/>
                  <a:gd name="connsiteY21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3149481 w 4260038"/>
                  <a:gd name="connsiteY7" fmla="*/ 4463210 h 5640850"/>
                  <a:gd name="connsiteX8" fmla="*/ 2056673 w 4260038"/>
                  <a:gd name="connsiteY8" fmla="*/ 2088588 h 5640850"/>
                  <a:gd name="connsiteX9" fmla="*/ 2178431 w 4260038"/>
                  <a:gd name="connsiteY9" fmla="*/ 1767832 h 5640850"/>
                  <a:gd name="connsiteX10" fmla="*/ 2443070 w 4260038"/>
                  <a:gd name="connsiteY10" fmla="*/ 1811286 h 5640850"/>
                  <a:gd name="connsiteX11" fmla="*/ 2469072 w 4260038"/>
                  <a:gd name="connsiteY11" fmla="*/ 1840719 h 5640850"/>
                  <a:gd name="connsiteX12" fmla="*/ 2689447 w 4260038"/>
                  <a:gd name="connsiteY12" fmla="*/ 2061094 h 5640850"/>
                  <a:gd name="connsiteX13" fmla="*/ 2689447 w 4260038"/>
                  <a:gd name="connsiteY13" fmla="*/ 1804758 h 5640850"/>
                  <a:gd name="connsiteX14" fmla="*/ 1804758 w 4260038"/>
                  <a:gd name="connsiteY14" fmla="*/ 920069 h 5640850"/>
                  <a:gd name="connsiteX15" fmla="*/ 1804758 w 4260038"/>
                  <a:gd name="connsiteY15" fmla="*/ 920068 h 5640850"/>
                  <a:gd name="connsiteX16" fmla="*/ 920069 w 4260038"/>
                  <a:gd name="connsiteY16" fmla="*/ 1804757 h 5640850"/>
                  <a:gd name="connsiteX17" fmla="*/ 920068 w 4260038"/>
                  <a:gd name="connsiteY17" fmla="*/ 5640850 h 5640850"/>
                  <a:gd name="connsiteX18" fmla="*/ 0 w 4260038"/>
                  <a:gd name="connsiteY18" fmla="*/ 5640850 h 5640850"/>
                  <a:gd name="connsiteX19" fmla="*/ 0 w 4260038"/>
                  <a:gd name="connsiteY19" fmla="*/ 1804758 h 5640850"/>
                  <a:gd name="connsiteX20" fmla="*/ 1804758 w 4260038"/>
                  <a:gd name="connsiteY20" fmla="*/ 0 h 5640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260038" h="5640850">
                    <a:moveTo>
                      <a:pt x="1804758" y="0"/>
                    </a:moveTo>
                    <a:cubicBezTo>
                      <a:pt x="2801498" y="0"/>
                      <a:pt x="3609516" y="808018"/>
                      <a:pt x="3609516" y="1804758"/>
                    </a:cubicBezTo>
                    <a:cubicBezTo>
                      <a:pt x="3609516" y="1891731"/>
                      <a:pt x="3609515" y="1978703"/>
                      <a:pt x="3609515" y="2065676"/>
                    </a:cubicBezTo>
                    <a:lnTo>
                      <a:pt x="3810451" y="1864740"/>
                    </a:lnTo>
                    <a:lnTo>
                      <a:pt x="3820669" y="1847021"/>
                    </a:lnTo>
                    <a:cubicBezTo>
                      <a:pt x="3886641" y="1755476"/>
                      <a:pt x="4009955" y="1719749"/>
                      <a:pt x="4116878" y="1767832"/>
                    </a:cubicBezTo>
                    <a:cubicBezTo>
                      <a:pt x="4239074" y="1822784"/>
                      <a:pt x="4293587" y="1966392"/>
                      <a:pt x="4238636" y="2088588"/>
                    </a:cubicBezTo>
                    <a:lnTo>
                      <a:pt x="3149481" y="4463210"/>
                    </a:lnTo>
                    <a:lnTo>
                      <a:pt x="2056673" y="2088588"/>
                    </a:lnTo>
                    <a:cubicBezTo>
                      <a:pt x="2001721" y="1966392"/>
                      <a:pt x="2056234" y="1822784"/>
                      <a:pt x="2178431" y="1767832"/>
                    </a:cubicBezTo>
                    <a:cubicBezTo>
                      <a:pt x="2270078" y="1726618"/>
                      <a:pt x="2373769" y="1746979"/>
                      <a:pt x="2443070" y="1811286"/>
                    </a:cubicBezTo>
                    <a:lnTo>
                      <a:pt x="2469072" y="1840719"/>
                    </a:lnTo>
                    <a:lnTo>
                      <a:pt x="2689447" y="2061094"/>
                    </a:lnTo>
                    <a:lnTo>
                      <a:pt x="2689447" y="1804758"/>
                    </a:lnTo>
                    <a:cubicBezTo>
                      <a:pt x="2689447" y="1316158"/>
                      <a:pt x="2293358" y="920069"/>
                      <a:pt x="1804758" y="920069"/>
                    </a:cubicBezTo>
                    <a:lnTo>
                      <a:pt x="1804758" y="920068"/>
                    </a:lnTo>
                    <a:cubicBezTo>
                      <a:pt x="1316158" y="920068"/>
                      <a:pt x="920069" y="1316157"/>
                      <a:pt x="920069" y="1804757"/>
                    </a:cubicBezTo>
                    <a:cubicBezTo>
                      <a:pt x="920069" y="3083455"/>
                      <a:pt x="920068" y="4362152"/>
                      <a:pt x="920068" y="5640850"/>
                    </a:cubicBezTo>
                    <a:lnTo>
                      <a:pt x="0" y="5640850"/>
                    </a:lnTo>
                    <a:lnTo>
                      <a:pt x="0" y="1804758"/>
                    </a:lnTo>
                    <a:cubicBezTo>
                      <a:pt x="0" y="808018"/>
                      <a:pt x="808018" y="0"/>
                      <a:pt x="180475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AF860DC5-F814-4126-87D1-B29845FFC86D}"/>
                  </a:ext>
                </a:extLst>
              </p:cNvPr>
              <p:cNvSpPr/>
              <p:nvPr/>
            </p:nvSpPr>
            <p:spPr>
              <a:xfrm>
                <a:off x="1509599" y="1345308"/>
                <a:ext cx="1240104" cy="1642060"/>
              </a:xfrm>
              <a:custGeom>
                <a:avLst/>
                <a:gdLst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378312 w 4260038"/>
                  <a:gd name="connsiteY13" fmla="*/ 2786564 h 5640850"/>
                  <a:gd name="connsiteX14" fmla="*/ 2373513 w 4260038"/>
                  <a:gd name="connsiteY14" fmla="*/ 2781133 h 5640850"/>
                  <a:gd name="connsiteX15" fmla="*/ 2348965 w 4260038"/>
                  <a:gd name="connsiteY15" fmla="*/ 2738563 h 5640850"/>
                  <a:gd name="connsiteX16" fmla="*/ 2056673 w 4260038"/>
                  <a:gd name="connsiteY16" fmla="*/ 2088588 h 5640850"/>
                  <a:gd name="connsiteX17" fmla="*/ 2178431 w 4260038"/>
                  <a:gd name="connsiteY17" fmla="*/ 1767832 h 5640850"/>
                  <a:gd name="connsiteX18" fmla="*/ 2443070 w 4260038"/>
                  <a:gd name="connsiteY18" fmla="*/ 1811286 h 5640850"/>
                  <a:gd name="connsiteX19" fmla="*/ 2469072 w 4260038"/>
                  <a:gd name="connsiteY19" fmla="*/ 1840719 h 5640850"/>
                  <a:gd name="connsiteX20" fmla="*/ 2689447 w 4260038"/>
                  <a:gd name="connsiteY20" fmla="*/ 2061094 h 5640850"/>
                  <a:gd name="connsiteX21" fmla="*/ 2689447 w 4260038"/>
                  <a:gd name="connsiteY21" fmla="*/ 1804758 h 5640850"/>
                  <a:gd name="connsiteX22" fmla="*/ 1804758 w 4260038"/>
                  <a:gd name="connsiteY22" fmla="*/ 920069 h 5640850"/>
                  <a:gd name="connsiteX23" fmla="*/ 1804758 w 4260038"/>
                  <a:gd name="connsiteY23" fmla="*/ 920068 h 5640850"/>
                  <a:gd name="connsiteX24" fmla="*/ 920069 w 4260038"/>
                  <a:gd name="connsiteY24" fmla="*/ 1804757 h 5640850"/>
                  <a:gd name="connsiteX25" fmla="*/ 920068 w 4260038"/>
                  <a:gd name="connsiteY25" fmla="*/ 5640850 h 5640850"/>
                  <a:gd name="connsiteX26" fmla="*/ 0 w 4260038"/>
                  <a:gd name="connsiteY26" fmla="*/ 5640850 h 5640850"/>
                  <a:gd name="connsiteX27" fmla="*/ 0 w 4260038"/>
                  <a:gd name="connsiteY27" fmla="*/ 1804758 h 5640850"/>
                  <a:gd name="connsiteX28" fmla="*/ 1804758 w 4260038"/>
                  <a:gd name="connsiteY28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378312 w 4260038"/>
                  <a:gd name="connsiteY13" fmla="*/ 2786564 h 5640850"/>
                  <a:gd name="connsiteX14" fmla="*/ 2373513 w 4260038"/>
                  <a:gd name="connsiteY14" fmla="*/ 2781133 h 5640850"/>
                  <a:gd name="connsiteX15" fmla="*/ 2056673 w 4260038"/>
                  <a:gd name="connsiteY15" fmla="*/ 2088588 h 5640850"/>
                  <a:gd name="connsiteX16" fmla="*/ 2178431 w 4260038"/>
                  <a:gd name="connsiteY16" fmla="*/ 1767832 h 5640850"/>
                  <a:gd name="connsiteX17" fmla="*/ 2443070 w 4260038"/>
                  <a:gd name="connsiteY17" fmla="*/ 1811286 h 5640850"/>
                  <a:gd name="connsiteX18" fmla="*/ 2469072 w 4260038"/>
                  <a:gd name="connsiteY18" fmla="*/ 1840719 h 5640850"/>
                  <a:gd name="connsiteX19" fmla="*/ 2689447 w 4260038"/>
                  <a:gd name="connsiteY19" fmla="*/ 2061094 h 5640850"/>
                  <a:gd name="connsiteX20" fmla="*/ 2689447 w 4260038"/>
                  <a:gd name="connsiteY20" fmla="*/ 1804758 h 5640850"/>
                  <a:gd name="connsiteX21" fmla="*/ 1804758 w 4260038"/>
                  <a:gd name="connsiteY21" fmla="*/ 920069 h 5640850"/>
                  <a:gd name="connsiteX22" fmla="*/ 1804758 w 4260038"/>
                  <a:gd name="connsiteY22" fmla="*/ 920068 h 5640850"/>
                  <a:gd name="connsiteX23" fmla="*/ 920069 w 4260038"/>
                  <a:gd name="connsiteY23" fmla="*/ 1804757 h 5640850"/>
                  <a:gd name="connsiteX24" fmla="*/ 920068 w 4260038"/>
                  <a:gd name="connsiteY24" fmla="*/ 5640850 h 5640850"/>
                  <a:gd name="connsiteX25" fmla="*/ 0 w 4260038"/>
                  <a:gd name="connsiteY25" fmla="*/ 5640850 h 5640850"/>
                  <a:gd name="connsiteX26" fmla="*/ 0 w 4260038"/>
                  <a:gd name="connsiteY26" fmla="*/ 1804758 h 5640850"/>
                  <a:gd name="connsiteX27" fmla="*/ 1804758 w 4260038"/>
                  <a:gd name="connsiteY27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378312 w 4260038"/>
                  <a:gd name="connsiteY13" fmla="*/ 2786564 h 5640850"/>
                  <a:gd name="connsiteX14" fmla="*/ 2056673 w 4260038"/>
                  <a:gd name="connsiteY14" fmla="*/ 2088588 h 5640850"/>
                  <a:gd name="connsiteX15" fmla="*/ 2178431 w 4260038"/>
                  <a:gd name="connsiteY15" fmla="*/ 1767832 h 5640850"/>
                  <a:gd name="connsiteX16" fmla="*/ 2443070 w 4260038"/>
                  <a:gd name="connsiteY16" fmla="*/ 1811286 h 5640850"/>
                  <a:gd name="connsiteX17" fmla="*/ 2469072 w 4260038"/>
                  <a:gd name="connsiteY17" fmla="*/ 1840719 h 5640850"/>
                  <a:gd name="connsiteX18" fmla="*/ 2689447 w 4260038"/>
                  <a:gd name="connsiteY18" fmla="*/ 2061094 h 5640850"/>
                  <a:gd name="connsiteX19" fmla="*/ 2689447 w 4260038"/>
                  <a:gd name="connsiteY19" fmla="*/ 1804758 h 5640850"/>
                  <a:gd name="connsiteX20" fmla="*/ 1804758 w 4260038"/>
                  <a:gd name="connsiteY20" fmla="*/ 920069 h 5640850"/>
                  <a:gd name="connsiteX21" fmla="*/ 1804758 w 4260038"/>
                  <a:gd name="connsiteY21" fmla="*/ 920068 h 5640850"/>
                  <a:gd name="connsiteX22" fmla="*/ 920069 w 4260038"/>
                  <a:gd name="connsiteY22" fmla="*/ 1804757 h 5640850"/>
                  <a:gd name="connsiteX23" fmla="*/ 920068 w 4260038"/>
                  <a:gd name="connsiteY23" fmla="*/ 5640850 h 5640850"/>
                  <a:gd name="connsiteX24" fmla="*/ 0 w 4260038"/>
                  <a:gd name="connsiteY24" fmla="*/ 5640850 h 5640850"/>
                  <a:gd name="connsiteX25" fmla="*/ 0 w 4260038"/>
                  <a:gd name="connsiteY25" fmla="*/ 1804758 h 5640850"/>
                  <a:gd name="connsiteX26" fmla="*/ 1804758 w 4260038"/>
                  <a:gd name="connsiteY26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056673 w 4260038"/>
                  <a:gd name="connsiteY13" fmla="*/ 2088588 h 5640850"/>
                  <a:gd name="connsiteX14" fmla="*/ 2178431 w 4260038"/>
                  <a:gd name="connsiteY14" fmla="*/ 1767832 h 5640850"/>
                  <a:gd name="connsiteX15" fmla="*/ 2443070 w 4260038"/>
                  <a:gd name="connsiteY15" fmla="*/ 1811286 h 5640850"/>
                  <a:gd name="connsiteX16" fmla="*/ 2469072 w 4260038"/>
                  <a:gd name="connsiteY16" fmla="*/ 1840719 h 5640850"/>
                  <a:gd name="connsiteX17" fmla="*/ 2689447 w 4260038"/>
                  <a:gd name="connsiteY17" fmla="*/ 2061094 h 5640850"/>
                  <a:gd name="connsiteX18" fmla="*/ 2689447 w 4260038"/>
                  <a:gd name="connsiteY18" fmla="*/ 1804758 h 5640850"/>
                  <a:gd name="connsiteX19" fmla="*/ 1804758 w 4260038"/>
                  <a:gd name="connsiteY19" fmla="*/ 920069 h 5640850"/>
                  <a:gd name="connsiteX20" fmla="*/ 1804758 w 4260038"/>
                  <a:gd name="connsiteY20" fmla="*/ 920068 h 5640850"/>
                  <a:gd name="connsiteX21" fmla="*/ 920069 w 4260038"/>
                  <a:gd name="connsiteY21" fmla="*/ 1804757 h 5640850"/>
                  <a:gd name="connsiteX22" fmla="*/ 920068 w 4260038"/>
                  <a:gd name="connsiteY22" fmla="*/ 5640850 h 5640850"/>
                  <a:gd name="connsiteX23" fmla="*/ 0 w 4260038"/>
                  <a:gd name="connsiteY23" fmla="*/ 5640850 h 5640850"/>
                  <a:gd name="connsiteX24" fmla="*/ 0 w 4260038"/>
                  <a:gd name="connsiteY24" fmla="*/ 1804758 h 5640850"/>
                  <a:gd name="connsiteX25" fmla="*/ 1804758 w 4260038"/>
                  <a:gd name="connsiteY25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149481 w 4260038"/>
                  <a:gd name="connsiteY11" fmla="*/ 4463210 h 5640850"/>
                  <a:gd name="connsiteX12" fmla="*/ 2056673 w 4260038"/>
                  <a:gd name="connsiteY12" fmla="*/ 2088588 h 5640850"/>
                  <a:gd name="connsiteX13" fmla="*/ 2178431 w 4260038"/>
                  <a:gd name="connsiteY13" fmla="*/ 1767832 h 5640850"/>
                  <a:gd name="connsiteX14" fmla="*/ 2443070 w 4260038"/>
                  <a:gd name="connsiteY14" fmla="*/ 1811286 h 5640850"/>
                  <a:gd name="connsiteX15" fmla="*/ 2469072 w 4260038"/>
                  <a:gd name="connsiteY15" fmla="*/ 1840719 h 5640850"/>
                  <a:gd name="connsiteX16" fmla="*/ 2689447 w 4260038"/>
                  <a:gd name="connsiteY16" fmla="*/ 2061094 h 5640850"/>
                  <a:gd name="connsiteX17" fmla="*/ 2689447 w 4260038"/>
                  <a:gd name="connsiteY17" fmla="*/ 1804758 h 5640850"/>
                  <a:gd name="connsiteX18" fmla="*/ 1804758 w 4260038"/>
                  <a:gd name="connsiteY18" fmla="*/ 920069 h 5640850"/>
                  <a:gd name="connsiteX19" fmla="*/ 1804758 w 4260038"/>
                  <a:gd name="connsiteY19" fmla="*/ 920068 h 5640850"/>
                  <a:gd name="connsiteX20" fmla="*/ 920069 w 4260038"/>
                  <a:gd name="connsiteY20" fmla="*/ 1804757 h 5640850"/>
                  <a:gd name="connsiteX21" fmla="*/ 920068 w 4260038"/>
                  <a:gd name="connsiteY21" fmla="*/ 5640850 h 5640850"/>
                  <a:gd name="connsiteX22" fmla="*/ 0 w 4260038"/>
                  <a:gd name="connsiteY22" fmla="*/ 5640850 h 5640850"/>
                  <a:gd name="connsiteX23" fmla="*/ 0 w 4260038"/>
                  <a:gd name="connsiteY23" fmla="*/ 1804758 h 5640850"/>
                  <a:gd name="connsiteX24" fmla="*/ 1804758 w 4260038"/>
                  <a:gd name="connsiteY24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149481 w 4260038"/>
                  <a:gd name="connsiteY10" fmla="*/ 4463210 h 5640850"/>
                  <a:gd name="connsiteX11" fmla="*/ 2056673 w 4260038"/>
                  <a:gd name="connsiteY11" fmla="*/ 2088588 h 5640850"/>
                  <a:gd name="connsiteX12" fmla="*/ 2178431 w 4260038"/>
                  <a:gd name="connsiteY12" fmla="*/ 1767832 h 5640850"/>
                  <a:gd name="connsiteX13" fmla="*/ 2443070 w 4260038"/>
                  <a:gd name="connsiteY13" fmla="*/ 1811286 h 5640850"/>
                  <a:gd name="connsiteX14" fmla="*/ 2469072 w 4260038"/>
                  <a:gd name="connsiteY14" fmla="*/ 1840719 h 5640850"/>
                  <a:gd name="connsiteX15" fmla="*/ 2689447 w 4260038"/>
                  <a:gd name="connsiteY15" fmla="*/ 2061094 h 5640850"/>
                  <a:gd name="connsiteX16" fmla="*/ 2689447 w 4260038"/>
                  <a:gd name="connsiteY16" fmla="*/ 1804758 h 5640850"/>
                  <a:gd name="connsiteX17" fmla="*/ 1804758 w 4260038"/>
                  <a:gd name="connsiteY17" fmla="*/ 920069 h 5640850"/>
                  <a:gd name="connsiteX18" fmla="*/ 1804758 w 4260038"/>
                  <a:gd name="connsiteY18" fmla="*/ 920068 h 5640850"/>
                  <a:gd name="connsiteX19" fmla="*/ 920069 w 4260038"/>
                  <a:gd name="connsiteY19" fmla="*/ 1804757 h 5640850"/>
                  <a:gd name="connsiteX20" fmla="*/ 920068 w 4260038"/>
                  <a:gd name="connsiteY20" fmla="*/ 5640850 h 5640850"/>
                  <a:gd name="connsiteX21" fmla="*/ 0 w 4260038"/>
                  <a:gd name="connsiteY21" fmla="*/ 5640850 h 5640850"/>
                  <a:gd name="connsiteX22" fmla="*/ 0 w 4260038"/>
                  <a:gd name="connsiteY22" fmla="*/ 1804758 h 5640850"/>
                  <a:gd name="connsiteX23" fmla="*/ 1804758 w 4260038"/>
                  <a:gd name="connsiteY23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3149481 w 4260038"/>
                  <a:gd name="connsiteY9" fmla="*/ 4463210 h 5640850"/>
                  <a:gd name="connsiteX10" fmla="*/ 2056673 w 4260038"/>
                  <a:gd name="connsiteY10" fmla="*/ 2088588 h 5640850"/>
                  <a:gd name="connsiteX11" fmla="*/ 2178431 w 4260038"/>
                  <a:gd name="connsiteY11" fmla="*/ 1767832 h 5640850"/>
                  <a:gd name="connsiteX12" fmla="*/ 2443070 w 4260038"/>
                  <a:gd name="connsiteY12" fmla="*/ 1811286 h 5640850"/>
                  <a:gd name="connsiteX13" fmla="*/ 2469072 w 4260038"/>
                  <a:gd name="connsiteY13" fmla="*/ 1840719 h 5640850"/>
                  <a:gd name="connsiteX14" fmla="*/ 2689447 w 4260038"/>
                  <a:gd name="connsiteY14" fmla="*/ 2061094 h 5640850"/>
                  <a:gd name="connsiteX15" fmla="*/ 2689447 w 4260038"/>
                  <a:gd name="connsiteY15" fmla="*/ 1804758 h 5640850"/>
                  <a:gd name="connsiteX16" fmla="*/ 1804758 w 4260038"/>
                  <a:gd name="connsiteY16" fmla="*/ 920069 h 5640850"/>
                  <a:gd name="connsiteX17" fmla="*/ 1804758 w 4260038"/>
                  <a:gd name="connsiteY17" fmla="*/ 920068 h 5640850"/>
                  <a:gd name="connsiteX18" fmla="*/ 920069 w 4260038"/>
                  <a:gd name="connsiteY18" fmla="*/ 1804757 h 5640850"/>
                  <a:gd name="connsiteX19" fmla="*/ 920068 w 4260038"/>
                  <a:gd name="connsiteY19" fmla="*/ 5640850 h 5640850"/>
                  <a:gd name="connsiteX20" fmla="*/ 0 w 4260038"/>
                  <a:gd name="connsiteY20" fmla="*/ 5640850 h 5640850"/>
                  <a:gd name="connsiteX21" fmla="*/ 0 w 4260038"/>
                  <a:gd name="connsiteY21" fmla="*/ 1804758 h 5640850"/>
                  <a:gd name="connsiteX22" fmla="*/ 1804758 w 4260038"/>
                  <a:gd name="connsiteY22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3149481 w 4260038"/>
                  <a:gd name="connsiteY8" fmla="*/ 4463210 h 5640850"/>
                  <a:gd name="connsiteX9" fmla="*/ 2056673 w 4260038"/>
                  <a:gd name="connsiteY9" fmla="*/ 2088588 h 5640850"/>
                  <a:gd name="connsiteX10" fmla="*/ 2178431 w 4260038"/>
                  <a:gd name="connsiteY10" fmla="*/ 1767832 h 5640850"/>
                  <a:gd name="connsiteX11" fmla="*/ 2443070 w 4260038"/>
                  <a:gd name="connsiteY11" fmla="*/ 1811286 h 5640850"/>
                  <a:gd name="connsiteX12" fmla="*/ 2469072 w 4260038"/>
                  <a:gd name="connsiteY12" fmla="*/ 1840719 h 5640850"/>
                  <a:gd name="connsiteX13" fmla="*/ 2689447 w 4260038"/>
                  <a:gd name="connsiteY13" fmla="*/ 2061094 h 5640850"/>
                  <a:gd name="connsiteX14" fmla="*/ 2689447 w 4260038"/>
                  <a:gd name="connsiteY14" fmla="*/ 1804758 h 5640850"/>
                  <a:gd name="connsiteX15" fmla="*/ 1804758 w 4260038"/>
                  <a:gd name="connsiteY15" fmla="*/ 920069 h 5640850"/>
                  <a:gd name="connsiteX16" fmla="*/ 1804758 w 4260038"/>
                  <a:gd name="connsiteY16" fmla="*/ 920068 h 5640850"/>
                  <a:gd name="connsiteX17" fmla="*/ 920069 w 4260038"/>
                  <a:gd name="connsiteY17" fmla="*/ 1804757 h 5640850"/>
                  <a:gd name="connsiteX18" fmla="*/ 920068 w 4260038"/>
                  <a:gd name="connsiteY18" fmla="*/ 5640850 h 5640850"/>
                  <a:gd name="connsiteX19" fmla="*/ 0 w 4260038"/>
                  <a:gd name="connsiteY19" fmla="*/ 5640850 h 5640850"/>
                  <a:gd name="connsiteX20" fmla="*/ 0 w 4260038"/>
                  <a:gd name="connsiteY20" fmla="*/ 1804758 h 5640850"/>
                  <a:gd name="connsiteX21" fmla="*/ 1804758 w 4260038"/>
                  <a:gd name="connsiteY21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3149481 w 4260038"/>
                  <a:gd name="connsiteY7" fmla="*/ 4463210 h 5640850"/>
                  <a:gd name="connsiteX8" fmla="*/ 2056673 w 4260038"/>
                  <a:gd name="connsiteY8" fmla="*/ 2088588 h 5640850"/>
                  <a:gd name="connsiteX9" fmla="*/ 2178431 w 4260038"/>
                  <a:gd name="connsiteY9" fmla="*/ 1767832 h 5640850"/>
                  <a:gd name="connsiteX10" fmla="*/ 2443070 w 4260038"/>
                  <a:gd name="connsiteY10" fmla="*/ 1811286 h 5640850"/>
                  <a:gd name="connsiteX11" fmla="*/ 2469072 w 4260038"/>
                  <a:gd name="connsiteY11" fmla="*/ 1840719 h 5640850"/>
                  <a:gd name="connsiteX12" fmla="*/ 2689447 w 4260038"/>
                  <a:gd name="connsiteY12" fmla="*/ 2061094 h 5640850"/>
                  <a:gd name="connsiteX13" fmla="*/ 2689447 w 4260038"/>
                  <a:gd name="connsiteY13" fmla="*/ 1804758 h 5640850"/>
                  <a:gd name="connsiteX14" fmla="*/ 1804758 w 4260038"/>
                  <a:gd name="connsiteY14" fmla="*/ 920069 h 5640850"/>
                  <a:gd name="connsiteX15" fmla="*/ 1804758 w 4260038"/>
                  <a:gd name="connsiteY15" fmla="*/ 920068 h 5640850"/>
                  <a:gd name="connsiteX16" fmla="*/ 920069 w 4260038"/>
                  <a:gd name="connsiteY16" fmla="*/ 1804757 h 5640850"/>
                  <a:gd name="connsiteX17" fmla="*/ 920068 w 4260038"/>
                  <a:gd name="connsiteY17" fmla="*/ 5640850 h 5640850"/>
                  <a:gd name="connsiteX18" fmla="*/ 0 w 4260038"/>
                  <a:gd name="connsiteY18" fmla="*/ 5640850 h 5640850"/>
                  <a:gd name="connsiteX19" fmla="*/ 0 w 4260038"/>
                  <a:gd name="connsiteY19" fmla="*/ 1804758 h 5640850"/>
                  <a:gd name="connsiteX20" fmla="*/ 1804758 w 4260038"/>
                  <a:gd name="connsiteY20" fmla="*/ 0 h 5640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260038" h="5640850">
                    <a:moveTo>
                      <a:pt x="1804758" y="0"/>
                    </a:moveTo>
                    <a:cubicBezTo>
                      <a:pt x="2801498" y="0"/>
                      <a:pt x="3609516" y="808018"/>
                      <a:pt x="3609516" y="1804758"/>
                    </a:cubicBezTo>
                    <a:cubicBezTo>
                      <a:pt x="3609516" y="1891731"/>
                      <a:pt x="3609515" y="1978703"/>
                      <a:pt x="3609515" y="2065676"/>
                    </a:cubicBezTo>
                    <a:lnTo>
                      <a:pt x="3810451" y="1864740"/>
                    </a:lnTo>
                    <a:lnTo>
                      <a:pt x="3820669" y="1847021"/>
                    </a:lnTo>
                    <a:cubicBezTo>
                      <a:pt x="3886641" y="1755476"/>
                      <a:pt x="4009955" y="1719749"/>
                      <a:pt x="4116878" y="1767832"/>
                    </a:cubicBezTo>
                    <a:cubicBezTo>
                      <a:pt x="4239074" y="1822784"/>
                      <a:pt x="4293587" y="1966392"/>
                      <a:pt x="4238636" y="2088588"/>
                    </a:cubicBezTo>
                    <a:lnTo>
                      <a:pt x="3149481" y="4463210"/>
                    </a:lnTo>
                    <a:lnTo>
                      <a:pt x="2056673" y="2088588"/>
                    </a:lnTo>
                    <a:cubicBezTo>
                      <a:pt x="2001721" y="1966392"/>
                      <a:pt x="2056234" y="1822784"/>
                      <a:pt x="2178431" y="1767832"/>
                    </a:cubicBezTo>
                    <a:cubicBezTo>
                      <a:pt x="2270078" y="1726618"/>
                      <a:pt x="2373769" y="1746979"/>
                      <a:pt x="2443070" y="1811286"/>
                    </a:cubicBezTo>
                    <a:lnTo>
                      <a:pt x="2469072" y="1840719"/>
                    </a:lnTo>
                    <a:lnTo>
                      <a:pt x="2689447" y="2061094"/>
                    </a:lnTo>
                    <a:lnTo>
                      <a:pt x="2689447" y="1804758"/>
                    </a:lnTo>
                    <a:cubicBezTo>
                      <a:pt x="2689447" y="1316158"/>
                      <a:pt x="2293358" y="920069"/>
                      <a:pt x="1804758" y="920069"/>
                    </a:cubicBezTo>
                    <a:lnTo>
                      <a:pt x="1804758" y="920068"/>
                    </a:lnTo>
                    <a:cubicBezTo>
                      <a:pt x="1316158" y="920068"/>
                      <a:pt x="920069" y="1316157"/>
                      <a:pt x="920069" y="1804757"/>
                    </a:cubicBezTo>
                    <a:cubicBezTo>
                      <a:pt x="920069" y="3083455"/>
                      <a:pt x="920068" y="4362152"/>
                      <a:pt x="920068" y="5640850"/>
                    </a:cubicBezTo>
                    <a:lnTo>
                      <a:pt x="0" y="5640850"/>
                    </a:lnTo>
                    <a:lnTo>
                      <a:pt x="0" y="1804758"/>
                    </a:lnTo>
                    <a:cubicBezTo>
                      <a:pt x="0" y="808018"/>
                      <a:pt x="808018" y="0"/>
                      <a:pt x="1804758" y="0"/>
                    </a:cubicBezTo>
                    <a:close/>
                  </a:path>
                </a:pathLst>
              </a:custGeom>
              <a:solidFill>
                <a:srgbClr val="0000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00" name="フリーフォーム 168">
              <a:extLst>
                <a:ext uri="{FF2B5EF4-FFF2-40B4-BE49-F238E27FC236}">
                  <a16:creationId xmlns:a16="http://schemas.microsoft.com/office/drawing/2014/main" id="{4DE254C9-6134-423E-8745-FB4A788856C6}"/>
                </a:ext>
              </a:extLst>
            </p:cNvPr>
            <p:cNvSpPr/>
            <p:nvPr/>
          </p:nvSpPr>
          <p:spPr>
            <a:xfrm rot="900000">
              <a:off x="5596973" y="2064337"/>
              <a:ext cx="820744" cy="991212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2A6FCA3A-802B-4091-A8D8-05B45AA206A1}"/>
              </a:ext>
            </a:extLst>
          </p:cNvPr>
          <p:cNvGrpSpPr/>
          <p:nvPr/>
        </p:nvGrpSpPr>
        <p:grpSpPr>
          <a:xfrm>
            <a:off x="3425662" y="3733076"/>
            <a:ext cx="2992054" cy="2741712"/>
            <a:chOff x="3425662" y="3733076"/>
            <a:chExt cx="2992054" cy="2741712"/>
          </a:xfrm>
        </p:grpSpPr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A66232A7-77E5-45BE-BB11-615EBC71B2FE}"/>
                </a:ext>
              </a:extLst>
            </p:cNvPr>
            <p:cNvGrpSpPr/>
            <p:nvPr/>
          </p:nvGrpSpPr>
          <p:grpSpPr>
            <a:xfrm>
              <a:off x="3425662" y="3733076"/>
              <a:ext cx="2906859" cy="2741712"/>
              <a:chOff x="3425662" y="3733076"/>
              <a:chExt cx="2906859" cy="2741712"/>
            </a:xfrm>
          </p:grpSpPr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8F20324E-E766-4B88-B8B4-FEEBF85ED93D}"/>
                  </a:ext>
                </a:extLst>
              </p:cNvPr>
              <p:cNvGrpSpPr/>
              <p:nvPr/>
            </p:nvGrpSpPr>
            <p:grpSpPr>
              <a:xfrm>
                <a:off x="3623284" y="3765551"/>
                <a:ext cx="2696536" cy="2696530"/>
                <a:chOff x="3543630" y="3341419"/>
                <a:chExt cx="1646813" cy="1646810"/>
              </a:xfrm>
            </p:grpSpPr>
            <p:sp>
              <p:nvSpPr>
                <p:cNvPr id="26" name="楕円 25">
                  <a:extLst>
                    <a:ext uri="{FF2B5EF4-FFF2-40B4-BE49-F238E27FC236}">
                      <a16:creationId xmlns:a16="http://schemas.microsoft.com/office/drawing/2014/main" id="{2A821E73-3632-4B85-8E12-26CE0C98F6E8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9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&quot;禁止&quot;マーク 27">
                  <a:extLst>
                    <a:ext uri="{FF2B5EF4-FFF2-40B4-BE49-F238E27FC236}">
                      <a16:creationId xmlns:a16="http://schemas.microsoft.com/office/drawing/2014/main" id="{00F59745-723C-41B7-AE50-F22DA80C298F}"/>
                    </a:ext>
                  </a:extLst>
                </p:cNvPr>
                <p:cNvSpPr/>
                <p:nvPr/>
              </p:nvSpPr>
              <p:spPr bwMode="auto">
                <a:xfrm>
                  <a:off x="3587099" y="3384887"/>
                  <a:ext cx="1559874" cy="1559872"/>
                </a:xfrm>
                <a:prstGeom prst="noSmoking">
                  <a:avLst>
                    <a:gd name="adj" fmla="val 9559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9" name="円: 塗りつぶしなし 28">
                <a:extLst>
                  <a:ext uri="{FF2B5EF4-FFF2-40B4-BE49-F238E27FC236}">
                    <a16:creationId xmlns:a16="http://schemas.microsoft.com/office/drawing/2014/main" id="{51E8E82A-D688-43A8-9094-E72DB071E69B}"/>
                  </a:ext>
                </a:extLst>
              </p:cNvPr>
              <p:cNvSpPr/>
              <p:nvPr/>
            </p:nvSpPr>
            <p:spPr>
              <a:xfrm>
                <a:off x="3610583" y="375285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53" name="グループ化 52">
                <a:extLst>
                  <a:ext uri="{FF2B5EF4-FFF2-40B4-BE49-F238E27FC236}">
                    <a16:creationId xmlns:a16="http://schemas.microsoft.com/office/drawing/2014/main" id="{809C8F1B-F280-4664-8416-7A4A3DEF1A24}"/>
                  </a:ext>
                </a:extLst>
              </p:cNvPr>
              <p:cNvGrpSpPr/>
              <p:nvPr/>
            </p:nvGrpSpPr>
            <p:grpSpPr>
              <a:xfrm>
                <a:off x="3425662" y="3733076"/>
                <a:ext cx="2328710" cy="1188434"/>
                <a:chOff x="3417919" y="3733076"/>
                <a:chExt cx="2328710" cy="1188434"/>
              </a:xfrm>
            </p:grpSpPr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BD1C450D-2B13-41B4-92B7-952E9FFAC14E}"/>
                    </a:ext>
                  </a:extLst>
                </p:cNvPr>
                <p:cNvSpPr/>
                <p:nvPr/>
              </p:nvSpPr>
              <p:spPr>
                <a:xfrm>
                  <a:off x="4139189" y="4493253"/>
                  <a:ext cx="588119" cy="428257"/>
                </a:xfrm>
                <a:custGeom>
                  <a:avLst/>
                  <a:gdLst>
                    <a:gd name="connsiteX0" fmla="*/ 33303 w 588119"/>
                    <a:gd name="connsiteY0" fmla="*/ 0 h 428257"/>
                    <a:gd name="connsiteX1" fmla="*/ 588119 w 588119"/>
                    <a:gd name="connsiteY1" fmla="*/ 148663 h 428257"/>
                    <a:gd name="connsiteX2" fmla="*/ 583664 w 588119"/>
                    <a:gd name="connsiteY2" fmla="*/ 192848 h 428257"/>
                    <a:gd name="connsiteX3" fmla="*/ 294827 w 588119"/>
                    <a:gd name="connsiteY3" fmla="*/ 428257 h 428257"/>
                    <a:gd name="connsiteX4" fmla="*/ 0 w 588119"/>
                    <a:gd name="connsiteY4" fmla="*/ 133430 h 428257"/>
                    <a:gd name="connsiteX5" fmla="*/ 23169 w 588119"/>
                    <a:gd name="connsiteY5" fmla="*/ 18670 h 4282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119" h="428257">
                      <a:moveTo>
                        <a:pt x="33303" y="0"/>
                      </a:moveTo>
                      <a:lnTo>
                        <a:pt x="588119" y="148663"/>
                      </a:lnTo>
                      <a:lnTo>
                        <a:pt x="583664" y="192848"/>
                      </a:lnTo>
                      <a:cubicBezTo>
                        <a:pt x="556173" y="327196"/>
                        <a:pt x="437302" y="428257"/>
                        <a:pt x="294827" y="428257"/>
                      </a:cubicBezTo>
                      <a:cubicBezTo>
                        <a:pt x="131999" y="428257"/>
                        <a:pt x="0" y="296258"/>
                        <a:pt x="0" y="133430"/>
                      </a:cubicBezTo>
                      <a:cubicBezTo>
                        <a:pt x="0" y="92723"/>
                        <a:pt x="8250" y="53943"/>
                        <a:pt x="23169" y="1867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1EDF7C9E-6EE1-4294-9D3E-30E087A0FB19}"/>
                    </a:ext>
                  </a:extLst>
                </p:cNvPr>
                <p:cNvSpPr/>
                <p:nvPr/>
              </p:nvSpPr>
              <p:spPr>
                <a:xfrm>
                  <a:off x="4272831" y="4526157"/>
                  <a:ext cx="292100" cy="240225"/>
                </a:xfrm>
                <a:custGeom>
                  <a:avLst/>
                  <a:gdLst>
                    <a:gd name="connsiteX0" fmla="*/ 36644 w 292100"/>
                    <a:gd name="connsiteY0" fmla="*/ 0 h 240225"/>
                    <a:gd name="connsiteX1" fmla="*/ 286609 w 292100"/>
                    <a:gd name="connsiteY1" fmla="*/ 66978 h 240225"/>
                    <a:gd name="connsiteX2" fmla="*/ 292100 w 292100"/>
                    <a:gd name="connsiteY2" fmla="*/ 94175 h 240225"/>
                    <a:gd name="connsiteX3" fmla="*/ 146050 w 292100"/>
                    <a:gd name="connsiteY3" fmla="*/ 240225 h 240225"/>
                    <a:gd name="connsiteX4" fmla="*/ 0 w 292100"/>
                    <a:gd name="connsiteY4" fmla="*/ 94175 h 240225"/>
                    <a:gd name="connsiteX5" fmla="*/ 11477 w 292100"/>
                    <a:gd name="connsiteY5" fmla="*/ 37326 h 240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2100" h="240225">
                      <a:moveTo>
                        <a:pt x="36644" y="0"/>
                      </a:moveTo>
                      <a:lnTo>
                        <a:pt x="286609" y="66978"/>
                      </a:lnTo>
                      <a:lnTo>
                        <a:pt x="292100" y="94175"/>
                      </a:lnTo>
                      <a:cubicBezTo>
                        <a:pt x="292100" y="174836"/>
                        <a:pt x="226711" y="240225"/>
                        <a:pt x="146050" y="240225"/>
                      </a:cubicBezTo>
                      <a:cubicBezTo>
                        <a:pt x="65389" y="240225"/>
                        <a:pt x="0" y="174836"/>
                        <a:pt x="0" y="94175"/>
                      </a:cubicBezTo>
                      <a:cubicBezTo>
                        <a:pt x="0" y="74010"/>
                        <a:pt x="4087" y="54799"/>
                        <a:pt x="11477" y="3732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6E8379CE-2118-4395-8B3D-0EB3118D05DF}"/>
                    </a:ext>
                  </a:extLst>
                </p:cNvPr>
                <p:cNvSpPr/>
                <p:nvPr/>
              </p:nvSpPr>
              <p:spPr>
                <a:xfrm flipH="1">
                  <a:off x="5158510" y="4493253"/>
                  <a:ext cx="588119" cy="428257"/>
                </a:xfrm>
                <a:custGeom>
                  <a:avLst/>
                  <a:gdLst>
                    <a:gd name="connsiteX0" fmla="*/ 33303 w 588119"/>
                    <a:gd name="connsiteY0" fmla="*/ 0 h 428257"/>
                    <a:gd name="connsiteX1" fmla="*/ 588119 w 588119"/>
                    <a:gd name="connsiteY1" fmla="*/ 148663 h 428257"/>
                    <a:gd name="connsiteX2" fmla="*/ 583664 w 588119"/>
                    <a:gd name="connsiteY2" fmla="*/ 192848 h 428257"/>
                    <a:gd name="connsiteX3" fmla="*/ 294827 w 588119"/>
                    <a:gd name="connsiteY3" fmla="*/ 428257 h 428257"/>
                    <a:gd name="connsiteX4" fmla="*/ 0 w 588119"/>
                    <a:gd name="connsiteY4" fmla="*/ 133430 h 428257"/>
                    <a:gd name="connsiteX5" fmla="*/ 23169 w 588119"/>
                    <a:gd name="connsiteY5" fmla="*/ 18670 h 4282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119" h="428257">
                      <a:moveTo>
                        <a:pt x="33303" y="0"/>
                      </a:moveTo>
                      <a:lnTo>
                        <a:pt x="588119" y="148663"/>
                      </a:lnTo>
                      <a:lnTo>
                        <a:pt x="583664" y="192848"/>
                      </a:lnTo>
                      <a:cubicBezTo>
                        <a:pt x="556173" y="327196"/>
                        <a:pt x="437302" y="428257"/>
                        <a:pt x="294827" y="428257"/>
                      </a:cubicBezTo>
                      <a:cubicBezTo>
                        <a:pt x="131999" y="428257"/>
                        <a:pt x="0" y="296258"/>
                        <a:pt x="0" y="133430"/>
                      </a:cubicBezTo>
                      <a:cubicBezTo>
                        <a:pt x="0" y="92723"/>
                        <a:pt x="8250" y="53943"/>
                        <a:pt x="23169" y="1867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B274AD3A-8362-4DC6-B5C7-6622EB4447D7}"/>
                    </a:ext>
                  </a:extLst>
                </p:cNvPr>
                <p:cNvSpPr/>
                <p:nvPr/>
              </p:nvSpPr>
              <p:spPr>
                <a:xfrm flipH="1">
                  <a:off x="5292152" y="4538064"/>
                  <a:ext cx="292100" cy="240225"/>
                </a:xfrm>
                <a:custGeom>
                  <a:avLst/>
                  <a:gdLst>
                    <a:gd name="connsiteX0" fmla="*/ 36644 w 292100"/>
                    <a:gd name="connsiteY0" fmla="*/ 0 h 240225"/>
                    <a:gd name="connsiteX1" fmla="*/ 286609 w 292100"/>
                    <a:gd name="connsiteY1" fmla="*/ 66978 h 240225"/>
                    <a:gd name="connsiteX2" fmla="*/ 292100 w 292100"/>
                    <a:gd name="connsiteY2" fmla="*/ 94175 h 240225"/>
                    <a:gd name="connsiteX3" fmla="*/ 146050 w 292100"/>
                    <a:gd name="connsiteY3" fmla="*/ 240225 h 240225"/>
                    <a:gd name="connsiteX4" fmla="*/ 0 w 292100"/>
                    <a:gd name="connsiteY4" fmla="*/ 94175 h 240225"/>
                    <a:gd name="connsiteX5" fmla="*/ 11477 w 292100"/>
                    <a:gd name="connsiteY5" fmla="*/ 37326 h 240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2100" h="240225">
                      <a:moveTo>
                        <a:pt x="36644" y="0"/>
                      </a:moveTo>
                      <a:lnTo>
                        <a:pt x="286609" y="66978"/>
                      </a:lnTo>
                      <a:lnTo>
                        <a:pt x="292100" y="94175"/>
                      </a:lnTo>
                      <a:cubicBezTo>
                        <a:pt x="292100" y="174836"/>
                        <a:pt x="226711" y="240225"/>
                        <a:pt x="146050" y="240225"/>
                      </a:cubicBezTo>
                      <a:cubicBezTo>
                        <a:pt x="65389" y="240225"/>
                        <a:pt x="0" y="174836"/>
                        <a:pt x="0" y="94175"/>
                      </a:cubicBezTo>
                      <a:cubicBezTo>
                        <a:pt x="0" y="74010"/>
                        <a:pt x="4087" y="54799"/>
                        <a:pt x="11477" y="3732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テキスト ボックス 59">
                  <a:extLst>
                    <a:ext uri="{FF2B5EF4-FFF2-40B4-BE49-F238E27FC236}">
                      <a16:creationId xmlns:a16="http://schemas.microsoft.com/office/drawing/2014/main" id="{5C6EBBAC-2981-4A0B-9A92-CEBAF15E1050}"/>
                    </a:ext>
                  </a:extLst>
                </p:cNvPr>
                <p:cNvSpPr txBox="1"/>
                <p:nvPr/>
              </p:nvSpPr>
              <p:spPr>
                <a:xfrm rot="20700000">
                  <a:off x="3417919" y="3733076"/>
                  <a:ext cx="684682" cy="358441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ダメ</a:t>
                  </a:r>
                </a:p>
              </p:txBody>
            </p:sp>
          </p:grpSp>
        </p:grpSp>
        <p:grpSp>
          <p:nvGrpSpPr>
            <p:cNvPr id="197" name="グループ化 196">
              <a:extLst>
                <a:ext uri="{FF2B5EF4-FFF2-40B4-BE49-F238E27FC236}">
                  <a16:creationId xmlns:a16="http://schemas.microsoft.com/office/drawing/2014/main" id="{11B5CEE8-A85D-48D6-95D4-42EA89690079}"/>
                </a:ext>
              </a:extLst>
            </p:cNvPr>
            <p:cNvGrpSpPr/>
            <p:nvPr/>
          </p:nvGrpSpPr>
          <p:grpSpPr>
            <a:xfrm>
              <a:off x="4519338" y="4977859"/>
              <a:ext cx="1042024" cy="1291239"/>
              <a:chOff x="1509599" y="1345308"/>
              <a:chExt cx="1240104" cy="1642060"/>
            </a:xfrm>
          </p:grpSpPr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D29171A1-0635-4FCE-9673-D5236440BE5D}"/>
                  </a:ext>
                </a:extLst>
              </p:cNvPr>
              <p:cNvSpPr/>
              <p:nvPr/>
            </p:nvSpPr>
            <p:spPr>
              <a:xfrm>
                <a:off x="1509599" y="1345308"/>
                <a:ext cx="1240104" cy="1642060"/>
              </a:xfrm>
              <a:custGeom>
                <a:avLst/>
                <a:gdLst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378312 w 4260038"/>
                  <a:gd name="connsiteY13" fmla="*/ 2786564 h 5640850"/>
                  <a:gd name="connsiteX14" fmla="*/ 2373513 w 4260038"/>
                  <a:gd name="connsiteY14" fmla="*/ 2781133 h 5640850"/>
                  <a:gd name="connsiteX15" fmla="*/ 2348965 w 4260038"/>
                  <a:gd name="connsiteY15" fmla="*/ 2738563 h 5640850"/>
                  <a:gd name="connsiteX16" fmla="*/ 2056673 w 4260038"/>
                  <a:gd name="connsiteY16" fmla="*/ 2088588 h 5640850"/>
                  <a:gd name="connsiteX17" fmla="*/ 2178431 w 4260038"/>
                  <a:gd name="connsiteY17" fmla="*/ 1767832 h 5640850"/>
                  <a:gd name="connsiteX18" fmla="*/ 2443070 w 4260038"/>
                  <a:gd name="connsiteY18" fmla="*/ 1811286 h 5640850"/>
                  <a:gd name="connsiteX19" fmla="*/ 2469072 w 4260038"/>
                  <a:gd name="connsiteY19" fmla="*/ 1840719 h 5640850"/>
                  <a:gd name="connsiteX20" fmla="*/ 2689447 w 4260038"/>
                  <a:gd name="connsiteY20" fmla="*/ 2061094 h 5640850"/>
                  <a:gd name="connsiteX21" fmla="*/ 2689447 w 4260038"/>
                  <a:gd name="connsiteY21" fmla="*/ 1804758 h 5640850"/>
                  <a:gd name="connsiteX22" fmla="*/ 1804758 w 4260038"/>
                  <a:gd name="connsiteY22" fmla="*/ 920069 h 5640850"/>
                  <a:gd name="connsiteX23" fmla="*/ 1804758 w 4260038"/>
                  <a:gd name="connsiteY23" fmla="*/ 920068 h 5640850"/>
                  <a:gd name="connsiteX24" fmla="*/ 920069 w 4260038"/>
                  <a:gd name="connsiteY24" fmla="*/ 1804757 h 5640850"/>
                  <a:gd name="connsiteX25" fmla="*/ 920068 w 4260038"/>
                  <a:gd name="connsiteY25" fmla="*/ 5640850 h 5640850"/>
                  <a:gd name="connsiteX26" fmla="*/ 0 w 4260038"/>
                  <a:gd name="connsiteY26" fmla="*/ 5640850 h 5640850"/>
                  <a:gd name="connsiteX27" fmla="*/ 0 w 4260038"/>
                  <a:gd name="connsiteY27" fmla="*/ 1804758 h 5640850"/>
                  <a:gd name="connsiteX28" fmla="*/ 1804758 w 4260038"/>
                  <a:gd name="connsiteY28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378312 w 4260038"/>
                  <a:gd name="connsiteY13" fmla="*/ 2786564 h 5640850"/>
                  <a:gd name="connsiteX14" fmla="*/ 2373513 w 4260038"/>
                  <a:gd name="connsiteY14" fmla="*/ 2781133 h 5640850"/>
                  <a:gd name="connsiteX15" fmla="*/ 2056673 w 4260038"/>
                  <a:gd name="connsiteY15" fmla="*/ 2088588 h 5640850"/>
                  <a:gd name="connsiteX16" fmla="*/ 2178431 w 4260038"/>
                  <a:gd name="connsiteY16" fmla="*/ 1767832 h 5640850"/>
                  <a:gd name="connsiteX17" fmla="*/ 2443070 w 4260038"/>
                  <a:gd name="connsiteY17" fmla="*/ 1811286 h 5640850"/>
                  <a:gd name="connsiteX18" fmla="*/ 2469072 w 4260038"/>
                  <a:gd name="connsiteY18" fmla="*/ 1840719 h 5640850"/>
                  <a:gd name="connsiteX19" fmla="*/ 2689447 w 4260038"/>
                  <a:gd name="connsiteY19" fmla="*/ 2061094 h 5640850"/>
                  <a:gd name="connsiteX20" fmla="*/ 2689447 w 4260038"/>
                  <a:gd name="connsiteY20" fmla="*/ 1804758 h 5640850"/>
                  <a:gd name="connsiteX21" fmla="*/ 1804758 w 4260038"/>
                  <a:gd name="connsiteY21" fmla="*/ 920069 h 5640850"/>
                  <a:gd name="connsiteX22" fmla="*/ 1804758 w 4260038"/>
                  <a:gd name="connsiteY22" fmla="*/ 920068 h 5640850"/>
                  <a:gd name="connsiteX23" fmla="*/ 920069 w 4260038"/>
                  <a:gd name="connsiteY23" fmla="*/ 1804757 h 5640850"/>
                  <a:gd name="connsiteX24" fmla="*/ 920068 w 4260038"/>
                  <a:gd name="connsiteY24" fmla="*/ 5640850 h 5640850"/>
                  <a:gd name="connsiteX25" fmla="*/ 0 w 4260038"/>
                  <a:gd name="connsiteY25" fmla="*/ 5640850 h 5640850"/>
                  <a:gd name="connsiteX26" fmla="*/ 0 w 4260038"/>
                  <a:gd name="connsiteY26" fmla="*/ 1804758 h 5640850"/>
                  <a:gd name="connsiteX27" fmla="*/ 1804758 w 4260038"/>
                  <a:gd name="connsiteY27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378312 w 4260038"/>
                  <a:gd name="connsiteY13" fmla="*/ 2786564 h 5640850"/>
                  <a:gd name="connsiteX14" fmla="*/ 2056673 w 4260038"/>
                  <a:gd name="connsiteY14" fmla="*/ 2088588 h 5640850"/>
                  <a:gd name="connsiteX15" fmla="*/ 2178431 w 4260038"/>
                  <a:gd name="connsiteY15" fmla="*/ 1767832 h 5640850"/>
                  <a:gd name="connsiteX16" fmla="*/ 2443070 w 4260038"/>
                  <a:gd name="connsiteY16" fmla="*/ 1811286 h 5640850"/>
                  <a:gd name="connsiteX17" fmla="*/ 2469072 w 4260038"/>
                  <a:gd name="connsiteY17" fmla="*/ 1840719 h 5640850"/>
                  <a:gd name="connsiteX18" fmla="*/ 2689447 w 4260038"/>
                  <a:gd name="connsiteY18" fmla="*/ 2061094 h 5640850"/>
                  <a:gd name="connsiteX19" fmla="*/ 2689447 w 4260038"/>
                  <a:gd name="connsiteY19" fmla="*/ 1804758 h 5640850"/>
                  <a:gd name="connsiteX20" fmla="*/ 1804758 w 4260038"/>
                  <a:gd name="connsiteY20" fmla="*/ 920069 h 5640850"/>
                  <a:gd name="connsiteX21" fmla="*/ 1804758 w 4260038"/>
                  <a:gd name="connsiteY21" fmla="*/ 920068 h 5640850"/>
                  <a:gd name="connsiteX22" fmla="*/ 920069 w 4260038"/>
                  <a:gd name="connsiteY22" fmla="*/ 1804757 h 5640850"/>
                  <a:gd name="connsiteX23" fmla="*/ 920068 w 4260038"/>
                  <a:gd name="connsiteY23" fmla="*/ 5640850 h 5640850"/>
                  <a:gd name="connsiteX24" fmla="*/ 0 w 4260038"/>
                  <a:gd name="connsiteY24" fmla="*/ 5640850 h 5640850"/>
                  <a:gd name="connsiteX25" fmla="*/ 0 w 4260038"/>
                  <a:gd name="connsiteY25" fmla="*/ 1804758 h 5640850"/>
                  <a:gd name="connsiteX26" fmla="*/ 1804758 w 4260038"/>
                  <a:gd name="connsiteY26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056673 w 4260038"/>
                  <a:gd name="connsiteY13" fmla="*/ 2088588 h 5640850"/>
                  <a:gd name="connsiteX14" fmla="*/ 2178431 w 4260038"/>
                  <a:gd name="connsiteY14" fmla="*/ 1767832 h 5640850"/>
                  <a:gd name="connsiteX15" fmla="*/ 2443070 w 4260038"/>
                  <a:gd name="connsiteY15" fmla="*/ 1811286 h 5640850"/>
                  <a:gd name="connsiteX16" fmla="*/ 2469072 w 4260038"/>
                  <a:gd name="connsiteY16" fmla="*/ 1840719 h 5640850"/>
                  <a:gd name="connsiteX17" fmla="*/ 2689447 w 4260038"/>
                  <a:gd name="connsiteY17" fmla="*/ 2061094 h 5640850"/>
                  <a:gd name="connsiteX18" fmla="*/ 2689447 w 4260038"/>
                  <a:gd name="connsiteY18" fmla="*/ 1804758 h 5640850"/>
                  <a:gd name="connsiteX19" fmla="*/ 1804758 w 4260038"/>
                  <a:gd name="connsiteY19" fmla="*/ 920069 h 5640850"/>
                  <a:gd name="connsiteX20" fmla="*/ 1804758 w 4260038"/>
                  <a:gd name="connsiteY20" fmla="*/ 920068 h 5640850"/>
                  <a:gd name="connsiteX21" fmla="*/ 920069 w 4260038"/>
                  <a:gd name="connsiteY21" fmla="*/ 1804757 h 5640850"/>
                  <a:gd name="connsiteX22" fmla="*/ 920068 w 4260038"/>
                  <a:gd name="connsiteY22" fmla="*/ 5640850 h 5640850"/>
                  <a:gd name="connsiteX23" fmla="*/ 0 w 4260038"/>
                  <a:gd name="connsiteY23" fmla="*/ 5640850 h 5640850"/>
                  <a:gd name="connsiteX24" fmla="*/ 0 w 4260038"/>
                  <a:gd name="connsiteY24" fmla="*/ 1804758 h 5640850"/>
                  <a:gd name="connsiteX25" fmla="*/ 1804758 w 4260038"/>
                  <a:gd name="connsiteY25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149481 w 4260038"/>
                  <a:gd name="connsiteY11" fmla="*/ 4463210 h 5640850"/>
                  <a:gd name="connsiteX12" fmla="*/ 2056673 w 4260038"/>
                  <a:gd name="connsiteY12" fmla="*/ 2088588 h 5640850"/>
                  <a:gd name="connsiteX13" fmla="*/ 2178431 w 4260038"/>
                  <a:gd name="connsiteY13" fmla="*/ 1767832 h 5640850"/>
                  <a:gd name="connsiteX14" fmla="*/ 2443070 w 4260038"/>
                  <a:gd name="connsiteY14" fmla="*/ 1811286 h 5640850"/>
                  <a:gd name="connsiteX15" fmla="*/ 2469072 w 4260038"/>
                  <a:gd name="connsiteY15" fmla="*/ 1840719 h 5640850"/>
                  <a:gd name="connsiteX16" fmla="*/ 2689447 w 4260038"/>
                  <a:gd name="connsiteY16" fmla="*/ 2061094 h 5640850"/>
                  <a:gd name="connsiteX17" fmla="*/ 2689447 w 4260038"/>
                  <a:gd name="connsiteY17" fmla="*/ 1804758 h 5640850"/>
                  <a:gd name="connsiteX18" fmla="*/ 1804758 w 4260038"/>
                  <a:gd name="connsiteY18" fmla="*/ 920069 h 5640850"/>
                  <a:gd name="connsiteX19" fmla="*/ 1804758 w 4260038"/>
                  <a:gd name="connsiteY19" fmla="*/ 920068 h 5640850"/>
                  <a:gd name="connsiteX20" fmla="*/ 920069 w 4260038"/>
                  <a:gd name="connsiteY20" fmla="*/ 1804757 h 5640850"/>
                  <a:gd name="connsiteX21" fmla="*/ 920068 w 4260038"/>
                  <a:gd name="connsiteY21" fmla="*/ 5640850 h 5640850"/>
                  <a:gd name="connsiteX22" fmla="*/ 0 w 4260038"/>
                  <a:gd name="connsiteY22" fmla="*/ 5640850 h 5640850"/>
                  <a:gd name="connsiteX23" fmla="*/ 0 w 4260038"/>
                  <a:gd name="connsiteY23" fmla="*/ 1804758 h 5640850"/>
                  <a:gd name="connsiteX24" fmla="*/ 1804758 w 4260038"/>
                  <a:gd name="connsiteY24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149481 w 4260038"/>
                  <a:gd name="connsiteY10" fmla="*/ 4463210 h 5640850"/>
                  <a:gd name="connsiteX11" fmla="*/ 2056673 w 4260038"/>
                  <a:gd name="connsiteY11" fmla="*/ 2088588 h 5640850"/>
                  <a:gd name="connsiteX12" fmla="*/ 2178431 w 4260038"/>
                  <a:gd name="connsiteY12" fmla="*/ 1767832 h 5640850"/>
                  <a:gd name="connsiteX13" fmla="*/ 2443070 w 4260038"/>
                  <a:gd name="connsiteY13" fmla="*/ 1811286 h 5640850"/>
                  <a:gd name="connsiteX14" fmla="*/ 2469072 w 4260038"/>
                  <a:gd name="connsiteY14" fmla="*/ 1840719 h 5640850"/>
                  <a:gd name="connsiteX15" fmla="*/ 2689447 w 4260038"/>
                  <a:gd name="connsiteY15" fmla="*/ 2061094 h 5640850"/>
                  <a:gd name="connsiteX16" fmla="*/ 2689447 w 4260038"/>
                  <a:gd name="connsiteY16" fmla="*/ 1804758 h 5640850"/>
                  <a:gd name="connsiteX17" fmla="*/ 1804758 w 4260038"/>
                  <a:gd name="connsiteY17" fmla="*/ 920069 h 5640850"/>
                  <a:gd name="connsiteX18" fmla="*/ 1804758 w 4260038"/>
                  <a:gd name="connsiteY18" fmla="*/ 920068 h 5640850"/>
                  <a:gd name="connsiteX19" fmla="*/ 920069 w 4260038"/>
                  <a:gd name="connsiteY19" fmla="*/ 1804757 h 5640850"/>
                  <a:gd name="connsiteX20" fmla="*/ 920068 w 4260038"/>
                  <a:gd name="connsiteY20" fmla="*/ 5640850 h 5640850"/>
                  <a:gd name="connsiteX21" fmla="*/ 0 w 4260038"/>
                  <a:gd name="connsiteY21" fmla="*/ 5640850 h 5640850"/>
                  <a:gd name="connsiteX22" fmla="*/ 0 w 4260038"/>
                  <a:gd name="connsiteY22" fmla="*/ 1804758 h 5640850"/>
                  <a:gd name="connsiteX23" fmla="*/ 1804758 w 4260038"/>
                  <a:gd name="connsiteY23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3149481 w 4260038"/>
                  <a:gd name="connsiteY9" fmla="*/ 4463210 h 5640850"/>
                  <a:gd name="connsiteX10" fmla="*/ 2056673 w 4260038"/>
                  <a:gd name="connsiteY10" fmla="*/ 2088588 h 5640850"/>
                  <a:gd name="connsiteX11" fmla="*/ 2178431 w 4260038"/>
                  <a:gd name="connsiteY11" fmla="*/ 1767832 h 5640850"/>
                  <a:gd name="connsiteX12" fmla="*/ 2443070 w 4260038"/>
                  <a:gd name="connsiteY12" fmla="*/ 1811286 h 5640850"/>
                  <a:gd name="connsiteX13" fmla="*/ 2469072 w 4260038"/>
                  <a:gd name="connsiteY13" fmla="*/ 1840719 h 5640850"/>
                  <a:gd name="connsiteX14" fmla="*/ 2689447 w 4260038"/>
                  <a:gd name="connsiteY14" fmla="*/ 2061094 h 5640850"/>
                  <a:gd name="connsiteX15" fmla="*/ 2689447 w 4260038"/>
                  <a:gd name="connsiteY15" fmla="*/ 1804758 h 5640850"/>
                  <a:gd name="connsiteX16" fmla="*/ 1804758 w 4260038"/>
                  <a:gd name="connsiteY16" fmla="*/ 920069 h 5640850"/>
                  <a:gd name="connsiteX17" fmla="*/ 1804758 w 4260038"/>
                  <a:gd name="connsiteY17" fmla="*/ 920068 h 5640850"/>
                  <a:gd name="connsiteX18" fmla="*/ 920069 w 4260038"/>
                  <a:gd name="connsiteY18" fmla="*/ 1804757 h 5640850"/>
                  <a:gd name="connsiteX19" fmla="*/ 920068 w 4260038"/>
                  <a:gd name="connsiteY19" fmla="*/ 5640850 h 5640850"/>
                  <a:gd name="connsiteX20" fmla="*/ 0 w 4260038"/>
                  <a:gd name="connsiteY20" fmla="*/ 5640850 h 5640850"/>
                  <a:gd name="connsiteX21" fmla="*/ 0 w 4260038"/>
                  <a:gd name="connsiteY21" fmla="*/ 1804758 h 5640850"/>
                  <a:gd name="connsiteX22" fmla="*/ 1804758 w 4260038"/>
                  <a:gd name="connsiteY22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3149481 w 4260038"/>
                  <a:gd name="connsiteY8" fmla="*/ 4463210 h 5640850"/>
                  <a:gd name="connsiteX9" fmla="*/ 2056673 w 4260038"/>
                  <a:gd name="connsiteY9" fmla="*/ 2088588 h 5640850"/>
                  <a:gd name="connsiteX10" fmla="*/ 2178431 w 4260038"/>
                  <a:gd name="connsiteY10" fmla="*/ 1767832 h 5640850"/>
                  <a:gd name="connsiteX11" fmla="*/ 2443070 w 4260038"/>
                  <a:gd name="connsiteY11" fmla="*/ 1811286 h 5640850"/>
                  <a:gd name="connsiteX12" fmla="*/ 2469072 w 4260038"/>
                  <a:gd name="connsiteY12" fmla="*/ 1840719 h 5640850"/>
                  <a:gd name="connsiteX13" fmla="*/ 2689447 w 4260038"/>
                  <a:gd name="connsiteY13" fmla="*/ 2061094 h 5640850"/>
                  <a:gd name="connsiteX14" fmla="*/ 2689447 w 4260038"/>
                  <a:gd name="connsiteY14" fmla="*/ 1804758 h 5640850"/>
                  <a:gd name="connsiteX15" fmla="*/ 1804758 w 4260038"/>
                  <a:gd name="connsiteY15" fmla="*/ 920069 h 5640850"/>
                  <a:gd name="connsiteX16" fmla="*/ 1804758 w 4260038"/>
                  <a:gd name="connsiteY16" fmla="*/ 920068 h 5640850"/>
                  <a:gd name="connsiteX17" fmla="*/ 920069 w 4260038"/>
                  <a:gd name="connsiteY17" fmla="*/ 1804757 h 5640850"/>
                  <a:gd name="connsiteX18" fmla="*/ 920068 w 4260038"/>
                  <a:gd name="connsiteY18" fmla="*/ 5640850 h 5640850"/>
                  <a:gd name="connsiteX19" fmla="*/ 0 w 4260038"/>
                  <a:gd name="connsiteY19" fmla="*/ 5640850 h 5640850"/>
                  <a:gd name="connsiteX20" fmla="*/ 0 w 4260038"/>
                  <a:gd name="connsiteY20" fmla="*/ 1804758 h 5640850"/>
                  <a:gd name="connsiteX21" fmla="*/ 1804758 w 4260038"/>
                  <a:gd name="connsiteY21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3149481 w 4260038"/>
                  <a:gd name="connsiteY7" fmla="*/ 4463210 h 5640850"/>
                  <a:gd name="connsiteX8" fmla="*/ 2056673 w 4260038"/>
                  <a:gd name="connsiteY8" fmla="*/ 2088588 h 5640850"/>
                  <a:gd name="connsiteX9" fmla="*/ 2178431 w 4260038"/>
                  <a:gd name="connsiteY9" fmla="*/ 1767832 h 5640850"/>
                  <a:gd name="connsiteX10" fmla="*/ 2443070 w 4260038"/>
                  <a:gd name="connsiteY10" fmla="*/ 1811286 h 5640850"/>
                  <a:gd name="connsiteX11" fmla="*/ 2469072 w 4260038"/>
                  <a:gd name="connsiteY11" fmla="*/ 1840719 h 5640850"/>
                  <a:gd name="connsiteX12" fmla="*/ 2689447 w 4260038"/>
                  <a:gd name="connsiteY12" fmla="*/ 2061094 h 5640850"/>
                  <a:gd name="connsiteX13" fmla="*/ 2689447 w 4260038"/>
                  <a:gd name="connsiteY13" fmla="*/ 1804758 h 5640850"/>
                  <a:gd name="connsiteX14" fmla="*/ 1804758 w 4260038"/>
                  <a:gd name="connsiteY14" fmla="*/ 920069 h 5640850"/>
                  <a:gd name="connsiteX15" fmla="*/ 1804758 w 4260038"/>
                  <a:gd name="connsiteY15" fmla="*/ 920068 h 5640850"/>
                  <a:gd name="connsiteX16" fmla="*/ 920069 w 4260038"/>
                  <a:gd name="connsiteY16" fmla="*/ 1804757 h 5640850"/>
                  <a:gd name="connsiteX17" fmla="*/ 920068 w 4260038"/>
                  <a:gd name="connsiteY17" fmla="*/ 5640850 h 5640850"/>
                  <a:gd name="connsiteX18" fmla="*/ 0 w 4260038"/>
                  <a:gd name="connsiteY18" fmla="*/ 5640850 h 5640850"/>
                  <a:gd name="connsiteX19" fmla="*/ 0 w 4260038"/>
                  <a:gd name="connsiteY19" fmla="*/ 1804758 h 5640850"/>
                  <a:gd name="connsiteX20" fmla="*/ 1804758 w 4260038"/>
                  <a:gd name="connsiteY20" fmla="*/ 0 h 5640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260038" h="5640850">
                    <a:moveTo>
                      <a:pt x="1804758" y="0"/>
                    </a:moveTo>
                    <a:cubicBezTo>
                      <a:pt x="2801498" y="0"/>
                      <a:pt x="3609516" y="808018"/>
                      <a:pt x="3609516" y="1804758"/>
                    </a:cubicBezTo>
                    <a:cubicBezTo>
                      <a:pt x="3609516" y="1891731"/>
                      <a:pt x="3609515" y="1978703"/>
                      <a:pt x="3609515" y="2065676"/>
                    </a:cubicBezTo>
                    <a:lnTo>
                      <a:pt x="3810451" y="1864740"/>
                    </a:lnTo>
                    <a:lnTo>
                      <a:pt x="3820669" y="1847021"/>
                    </a:lnTo>
                    <a:cubicBezTo>
                      <a:pt x="3886641" y="1755476"/>
                      <a:pt x="4009955" y="1719749"/>
                      <a:pt x="4116878" y="1767832"/>
                    </a:cubicBezTo>
                    <a:cubicBezTo>
                      <a:pt x="4239074" y="1822784"/>
                      <a:pt x="4293587" y="1966392"/>
                      <a:pt x="4238636" y="2088588"/>
                    </a:cubicBezTo>
                    <a:lnTo>
                      <a:pt x="3149481" y="4463210"/>
                    </a:lnTo>
                    <a:lnTo>
                      <a:pt x="2056673" y="2088588"/>
                    </a:lnTo>
                    <a:cubicBezTo>
                      <a:pt x="2001721" y="1966392"/>
                      <a:pt x="2056234" y="1822784"/>
                      <a:pt x="2178431" y="1767832"/>
                    </a:cubicBezTo>
                    <a:cubicBezTo>
                      <a:pt x="2270078" y="1726618"/>
                      <a:pt x="2373769" y="1746979"/>
                      <a:pt x="2443070" y="1811286"/>
                    </a:cubicBezTo>
                    <a:lnTo>
                      <a:pt x="2469072" y="1840719"/>
                    </a:lnTo>
                    <a:lnTo>
                      <a:pt x="2689447" y="2061094"/>
                    </a:lnTo>
                    <a:lnTo>
                      <a:pt x="2689447" y="1804758"/>
                    </a:lnTo>
                    <a:cubicBezTo>
                      <a:pt x="2689447" y="1316158"/>
                      <a:pt x="2293358" y="920069"/>
                      <a:pt x="1804758" y="920069"/>
                    </a:cubicBezTo>
                    <a:lnTo>
                      <a:pt x="1804758" y="920068"/>
                    </a:lnTo>
                    <a:cubicBezTo>
                      <a:pt x="1316158" y="920068"/>
                      <a:pt x="920069" y="1316157"/>
                      <a:pt x="920069" y="1804757"/>
                    </a:cubicBezTo>
                    <a:cubicBezTo>
                      <a:pt x="920069" y="3083455"/>
                      <a:pt x="920068" y="4362152"/>
                      <a:pt x="920068" y="5640850"/>
                    </a:cubicBezTo>
                    <a:lnTo>
                      <a:pt x="0" y="5640850"/>
                    </a:lnTo>
                    <a:lnTo>
                      <a:pt x="0" y="1804758"/>
                    </a:lnTo>
                    <a:cubicBezTo>
                      <a:pt x="0" y="808018"/>
                      <a:pt x="808018" y="0"/>
                      <a:pt x="180475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14F0F63A-3043-4CE5-BF70-AB442CDA9F79}"/>
                  </a:ext>
                </a:extLst>
              </p:cNvPr>
              <p:cNvSpPr/>
              <p:nvPr/>
            </p:nvSpPr>
            <p:spPr>
              <a:xfrm>
                <a:off x="1509599" y="1345308"/>
                <a:ext cx="1240104" cy="1642060"/>
              </a:xfrm>
              <a:custGeom>
                <a:avLst/>
                <a:gdLst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378312 w 4260038"/>
                  <a:gd name="connsiteY13" fmla="*/ 2786564 h 5640850"/>
                  <a:gd name="connsiteX14" fmla="*/ 2373513 w 4260038"/>
                  <a:gd name="connsiteY14" fmla="*/ 2781133 h 5640850"/>
                  <a:gd name="connsiteX15" fmla="*/ 2348965 w 4260038"/>
                  <a:gd name="connsiteY15" fmla="*/ 2738563 h 5640850"/>
                  <a:gd name="connsiteX16" fmla="*/ 2056673 w 4260038"/>
                  <a:gd name="connsiteY16" fmla="*/ 2088588 h 5640850"/>
                  <a:gd name="connsiteX17" fmla="*/ 2178431 w 4260038"/>
                  <a:gd name="connsiteY17" fmla="*/ 1767832 h 5640850"/>
                  <a:gd name="connsiteX18" fmla="*/ 2443070 w 4260038"/>
                  <a:gd name="connsiteY18" fmla="*/ 1811286 h 5640850"/>
                  <a:gd name="connsiteX19" fmla="*/ 2469072 w 4260038"/>
                  <a:gd name="connsiteY19" fmla="*/ 1840719 h 5640850"/>
                  <a:gd name="connsiteX20" fmla="*/ 2689447 w 4260038"/>
                  <a:gd name="connsiteY20" fmla="*/ 2061094 h 5640850"/>
                  <a:gd name="connsiteX21" fmla="*/ 2689447 w 4260038"/>
                  <a:gd name="connsiteY21" fmla="*/ 1804758 h 5640850"/>
                  <a:gd name="connsiteX22" fmla="*/ 1804758 w 4260038"/>
                  <a:gd name="connsiteY22" fmla="*/ 920069 h 5640850"/>
                  <a:gd name="connsiteX23" fmla="*/ 1804758 w 4260038"/>
                  <a:gd name="connsiteY23" fmla="*/ 920068 h 5640850"/>
                  <a:gd name="connsiteX24" fmla="*/ 920069 w 4260038"/>
                  <a:gd name="connsiteY24" fmla="*/ 1804757 h 5640850"/>
                  <a:gd name="connsiteX25" fmla="*/ 920068 w 4260038"/>
                  <a:gd name="connsiteY25" fmla="*/ 5640850 h 5640850"/>
                  <a:gd name="connsiteX26" fmla="*/ 0 w 4260038"/>
                  <a:gd name="connsiteY26" fmla="*/ 5640850 h 5640850"/>
                  <a:gd name="connsiteX27" fmla="*/ 0 w 4260038"/>
                  <a:gd name="connsiteY27" fmla="*/ 1804758 h 5640850"/>
                  <a:gd name="connsiteX28" fmla="*/ 1804758 w 4260038"/>
                  <a:gd name="connsiteY28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378312 w 4260038"/>
                  <a:gd name="connsiteY13" fmla="*/ 2786564 h 5640850"/>
                  <a:gd name="connsiteX14" fmla="*/ 2373513 w 4260038"/>
                  <a:gd name="connsiteY14" fmla="*/ 2781133 h 5640850"/>
                  <a:gd name="connsiteX15" fmla="*/ 2056673 w 4260038"/>
                  <a:gd name="connsiteY15" fmla="*/ 2088588 h 5640850"/>
                  <a:gd name="connsiteX16" fmla="*/ 2178431 w 4260038"/>
                  <a:gd name="connsiteY16" fmla="*/ 1767832 h 5640850"/>
                  <a:gd name="connsiteX17" fmla="*/ 2443070 w 4260038"/>
                  <a:gd name="connsiteY17" fmla="*/ 1811286 h 5640850"/>
                  <a:gd name="connsiteX18" fmla="*/ 2469072 w 4260038"/>
                  <a:gd name="connsiteY18" fmla="*/ 1840719 h 5640850"/>
                  <a:gd name="connsiteX19" fmla="*/ 2689447 w 4260038"/>
                  <a:gd name="connsiteY19" fmla="*/ 2061094 h 5640850"/>
                  <a:gd name="connsiteX20" fmla="*/ 2689447 w 4260038"/>
                  <a:gd name="connsiteY20" fmla="*/ 1804758 h 5640850"/>
                  <a:gd name="connsiteX21" fmla="*/ 1804758 w 4260038"/>
                  <a:gd name="connsiteY21" fmla="*/ 920069 h 5640850"/>
                  <a:gd name="connsiteX22" fmla="*/ 1804758 w 4260038"/>
                  <a:gd name="connsiteY22" fmla="*/ 920068 h 5640850"/>
                  <a:gd name="connsiteX23" fmla="*/ 920069 w 4260038"/>
                  <a:gd name="connsiteY23" fmla="*/ 1804757 h 5640850"/>
                  <a:gd name="connsiteX24" fmla="*/ 920068 w 4260038"/>
                  <a:gd name="connsiteY24" fmla="*/ 5640850 h 5640850"/>
                  <a:gd name="connsiteX25" fmla="*/ 0 w 4260038"/>
                  <a:gd name="connsiteY25" fmla="*/ 5640850 h 5640850"/>
                  <a:gd name="connsiteX26" fmla="*/ 0 w 4260038"/>
                  <a:gd name="connsiteY26" fmla="*/ 1804758 h 5640850"/>
                  <a:gd name="connsiteX27" fmla="*/ 1804758 w 4260038"/>
                  <a:gd name="connsiteY27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378312 w 4260038"/>
                  <a:gd name="connsiteY13" fmla="*/ 2786564 h 5640850"/>
                  <a:gd name="connsiteX14" fmla="*/ 2056673 w 4260038"/>
                  <a:gd name="connsiteY14" fmla="*/ 2088588 h 5640850"/>
                  <a:gd name="connsiteX15" fmla="*/ 2178431 w 4260038"/>
                  <a:gd name="connsiteY15" fmla="*/ 1767832 h 5640850"/>
                  <a:gd name="connsiteX16" fmla="*/ 2443070 w 4260038"/>
                  <a:gd name="connsiteY16" fmla="*/ 1811286 h 5640850"/>
                  <a:gd name="connsiteX17" fmla="*/ 2469072 w 4260038"/>
                  <a:gd name="connsiteY17" fmla="*/ 1840719 h 5640850"/>
                  <a:gd name="connsiteX18" fmla="*/ 2689447 w 4260038"/>
                  <a:gd name="connsiteY18" fmla="*/ 2061094 h 5640850"/>
                  <a:gd name="connsiteX19" fmla="*/ 2689447 w 4260038"/>
                  <a:gd name="connsiteY19" fmla="*/ 1804758 h 5640850"/>
                  <a:gd name="connsiteX20" fmla="*/ 1804758 w 4260038"/>
                  <a:gd name="connsiteY20" fmla="*/ 920069 h 5640850"/>
                  <a:gd name="connsiteX21" fmla="*/ 1804758 w 4260038"/>
                  <a:gd name="connsiteY21" fmla="*/ 920068 h 5640850"/>
                  <a:gd name="connsiteX22" fmla="*/ 920069 w 4260038"/>
                  <a:gd name="connsiteY22" fmla="*/ 1804757 h 5640850"/>
                  <a:gd name="connsiteX23" fmla="*/ 920068 w 4260038"/>
                  <a:gd name="connsiteY23" fmla="*/ 5640850 h 5640850"/>
                  <a:gd name="connsiteX24" fmla="*/ 0 w 4260038"/>
                  <a:gd name="connsiteY24" fmla="*/ 5640850 h 5640850"/>
                  <a:gd name="connsiteX25" fmla="*/ 0 w 4260038"/>
                  <a:gd name="connsiteY25" fmla="*/ 1804758 h 5640850"/>
                  <a:gd name="connsiteX26" fmla="*/ 1804758 w 4260038"/>
                  <a:gd name="connsiteY26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056673 w 4260038"/>
                  <a:gd name="connsiteY13" fmla="*/ 2088588 h 5640850"/>
                  <a:gd name="connsiteX14" fmla="*/ 2178431 w 4260038"/>
                  <a:gd name="connsiteY14" fmla="*/ 1767832 h 5640850"/>
                  <a:gd name="connsiteX15" fmla="*/ 2443070 w 4260038"/>
                  <a:gd name="connsiteY15" fmla="*/ 1811286 h 5640850"/>
                  <a:gd name="connsiteX16" fmla="*/ 2469072 w 4260038"/>
                  <a:gd name="connsiteY16" fmla="*/ 1840719 h 5640850"/>
                  <a:gd name="connsiteX17" fmla="*/ 2689447 w 4260038"/>
                  <a:gd name="connsiteY17" fmla="*/ 2061094 h 5640850"/>
                  <a:gd name="connsiteX18" fmla="*/ 2689447 w 4260038"/>
                  <a:gd name="connsiteY18" fmla="*/ 1804758 h 5640850"/>
                  <a:gd name="connsiteX19" fmla="*/ 1804758 w 4260038"/>
                  <a:gd name="connsiteY19" fmla="*/ 920069 h 5640850"/>
                  <a:gd name="connsiteX20" fmla="*/ 1804758 w 4260038"/>
                  <a:gd name="connsiteY20" fmla="*/ 920068 h 5640850"/>
                  <a:gd name="connsiteX21" fmla="*/ 920069 w 4260038"/>
                  <a:gd name="connsiteY21" fmla="*/ 1804757 h 5640850"/>
                  <a:gd name="connsiteX22" fmla="*/ 920068 w 4260038"/>
                  <a:gd name="connsiteY22" fmla="*/ 5640850 h 5640850"/>
                  <a:gd name="connsiteX23" fmla="*/ 0 w 4260038"/>
                  <a:gd name="connsiteY23" fmla="*/ 5640850 h 5640850"/>
                  <a:gd name="connsiteX24" fmla="*/ 0 w 4260038"/>
                  <a:gd name="connsiteY24" fmla="*/ 1804758 h 5640850"/>
                  <a:gd name="connsiteX25" fmla="*/ 1804758 w 4260038"/>
                  <a:gd name="connsiteY25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149481 w 4260038"/>
                  <a:gd name="connsiteY11" fmla="*/ 4463210 h 5640850"/>
                  <a:gd name="connsiteX12" fmla="*/ 2056673 w 4260038"/>
                  <a:gd name="connsiteY12" fmla="*/ 2088588 h 5640850"/>
                  <a:gd name="connsiteX13" fmla="*/ 2178431 w 4260038"/>
                  <a:gd name="connsiteY13" fmla="*/ 1767832 h 5640850"/>
                  <a:gd name="connsiteX14" fmla="*/ 2443070 w 4260038"/>
                  <a:gd name="connsiteY14" fmla="*/ 1811286 h 5640850"/>
                  <a:gd name="connsiteX15" fmla="*/ 2469072 w 4260038"/>
                  <a:gd name="connsiteY15" fmla="*/ 1840719 h 5640850"/>
                  <a:gd name="connsiteX16" fmla="*/ 2689447 w 4260038"/>
                  <a:gd name="connsiteY16" fmla="*/ 2061094 h 5640850"/>
                  <a:gd name="connsiteX17" fmla="*/ 2689447 w 4260038"/>
                  <a:gd name="connsiteY17" fmla="*/ 1804758 h 5640850"/>
                  <a:gd name="connsiteX18" fmla="*/ 1804758 w 4260038"/>
                  <a:gd name="connsiteY18" fmla="*/ 920069 h 5640850"/>
                  <a:gd name="connsiteX19" fmla="*/ 1804758 w 4260038"/>
                  <a:gd name="connsiteY19" fmla="*/ 920068 h 5640850"/>
                  <a:gd name="connsiteX20" fmla="*/ 920069 w 4260038"/>
                  <a:gd name="connsiteY20" fmla="*/ 1804757 h 5640850"/>
                  <a:gd name="connsiteX21" fmla="*/ 920068 w 4260038"/>
                  <a:gd name="connsiteY21" fmla="*/ 5640850 h 5640850"/>
                  <a:gd name="connsiteX22" fmla="*/ 0 w 4260038"/>
                  <a:gd name="connsiteY22" fmla="*/ 5640850 h 5640850"/>
                  <a:gd name="connsiteX23" fmla="*/ 0 w 4260038"/>
                  <a:gd name="connsiteY23" fmla="*/ 1804758 h 5640850"/>
                  <a:gd name="connsiteX24" fmla="*/ 1804758 w 4260038"/>
                  <a:gd name="connsiteY24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149481 w 4260038"/>
                  <a:gd name="connsiteY10" fmla="*/ 4463210 h 5640850"/>
                  <a:gd name="connsiteX11" fmla="*/ 2056673 w 4260038"/>
                  <a:gd name="connsiteY11" fmla="*/ 2088588 h 5640850"/>
                  <a:gd name="connsiteX12" fmla="*/ 2178431 w 4260038"/>
                  <a:gd name="connsiteY12" fmla="*/ 1767832 h 5640850"/>
                  <a:gd name="connsiteX13" fmla="*/ 2443070 w 4260038"/>
                  <a:gd name="connsiteY13" fmla="*/ 1811286 h 5640850"/>
                  <a:gd name="connsiteX14" fmla="*/ 2469072 w 4260038"/>
                  <a:gd name="connsiteY14" fmla="*/ 1840719 h 5640850"/>
                  <a:gd name="connsiteX15" fmla="*/ 2689447 w 4260038"/>
                  <a:gd name="connsiteY15" fmla="*/ 2061094 h 5640850"/>
                  <a:gd name="connsiteX16" fmla="*/ 2689447 w 4260038"/>
                  <a:gd name="connsiteY16" fmla="*/ 1804758 h 5640850"/>
                  <a:gd name="connsiteX17" fmla="*/ 1804758 w 4260038"/>
                  <a:gd name="connsiteY17" fmla="*/ 920069 h 5640850"/>
                  <a:gd name="connsiteX18" fmla="*/ 1804758 w 4260038"/>
                  <a:gd name="connsiteY18" fmla="*/ 920068 h 5640850"/>
                  <a:gd name="connsiteX19" fmla="*/ 920069 w 4260038"/>
                  <a:gd name="connsiteY19" fmla="*/ 1804757 h 5640850"/>
                  <a:gd name="connsiteX20" fmla="*/ 920068 w 4260038"/>
                  <a:gd name="connsiteY20" fmla="*/ 5640850 h 5640850"/>
                  <a:gd name="connsiteX21" fmla="*/ 0 w 4260038"/>
                  <a:gd name="connsiteY21" fmla="*/ 5640850 h 5640850"/>
                  <a:gd name="connsiteX22" fmla="*/ 0 w 4260038"/>
                  <a:gd name="connsiteY22" fmla="*/ 1804758 h 5640850"/>
                  <a:gd name="connsiteX23" fmla="*/ 1804758 w 4260038"/>
                  <a:gd name="connsiteY23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3149481 w 4260038"/>
                  <a:gd name="connsiteY9" fmla="*/ 4463210 h 5640850"/>
                  <a:gd name="connsiteX10" fmla="*/ 2056673 w 4260038"/>
                  <a:gd name="connsiteY10" fmla="*/ 2088588 h 5640850"/>
                  <a:gd name="connsiteX11" fmla="*/ 2178431 w 4260038"/>
                  <a:gd name="connsiteY11" fmla="*/ 1767832 h 5640850"/>
                  <a:gd name="connsiteX12" fmla="*/ 2443070 w 4260038"/>
                  <a:gd name="connsiteY12" fmla="*/ 1811286 h 5640850"/>
                  <a:gd name="connsiteX13" fmla="*/ 2469072 w 4260038"/>
                  <a:gd name="connsiteY13" fmla="*/ 1840719 h 5640850"/>
                  <a:gd name="connsiteX14" fmla="*/ 2689447 w 4260038"/>
                  <a:gd name="connsiteY14" fmla="*/ 2061094 h 5640850"/>
                  <a:gd name="connsiteX15" fmla="*/ 2689447 w 4260038"/>
                  <a:gd name="connsiteY15" fmla="*/ 1804758 h 5640850"/>
                  <a:gd name="connsiteX16" fmla="*/ 1804758 w 4260038"/>
                  <a:gd name="connsiteY16" fmla="*/ 920069 h 5640850"/>
                  <a:gd name="connsiteX17" fmla="*/ 1804758 w 4260038"/>
                  <a:gd name="connsiteY17" fmla="*/ 920068 h 5640850"/>
                  <a:gd name="connsiteX18" fmla="*/ 920069 w 4260038"/>
                  <a:gd name="connsiteY18" fmla="*/ 1804757 h 5640850"/>
                  <a:gd name="connsiteX19" fmla="*/ 920068 w 4260038"/>
                  <a:gd name="connsiteY19" fmla="*/ 5640850 h 5640850"/>
                  <a:gd name="connsiteX20" fmla="*/ 0 w 4260038"/>
                  <a:gd name="connsiteY20" fmla="*/ 5640850 h 5640850"/>
                  <a:gd name="connsiteX21" fmla="*/ 0 w 4260038"/>
                  <a:gd name="connsiteY21" fmla="*/ 1804758 h 5640850"/>
                  <a:gd name="connsiteX22" fmla="*/ 1804758 w 4260038"/>
                  <a:gd name="connsiteY22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3149481 w 4260038"/>
                  <a:gd name="connsiteY8" fmla="*/ 4463210 h 5640850"/>
                  <a:gd name="connsiteX9" fmla="*/ 2056673 w 4260038"/>
                  <a:gd name="connsiteY9" fmla="*/ 2088588 h 5640850"/>
                  <a:gd name="connsiteX10" fmla="*/ 2178431 w 4260038"/>
                  <a:gd name="connsiteY10" fmla="*/ 1767832 h 5640850"/>
                  <a:gd name="connsiteX11" fmla="*/ 2443070 w 4260038"/>
                  <a:gd name="connsiteY11" fmla="*/ 1811286 h 5640850"/>
                  <a:gd name="connsiteX12" fmla="*/ 2469072 w 4260038"/>
                  <a:gd name="connsiteY12" fmla="*/ 1840719 h 5640850"/>
                  <a:gd name="connsiteX13" fmla="*/ 2689447 w 4260038"/>
                  <a:gd name="connsiteY13" fmla="*/ 2061094 h 5640850"/>
                  <a:gd name="connsiteX14" fmla="*/ 2689447 w 4260038"/>
                  <a:gd name="connsiteY14" fmla="*/ 1804758 h 5640850"/>
                  <a:gd name="connsiteX15" fmla="*/ 1804758 w 4260038"/>
                  <a:gd name="connsiteY15" fmla="*/ 920069 h 5640850"/>
                  <a:gd name="connsiteX16" fmla="*/ 1804758 w 4260038"/>
                  <a:gd name="connsiteY16" fmla="*/ 920068 h 5640850"/>
                  <a:gd name="connsiteX17" fmla="*/ 920069 w 4260038"/>
                  <a:gd name="connsiteY17" fmla="*/ 1804757 h 5640850"/>
                  <a:gd name="connsiteX18" fmla="*/ 920068 w 4260038"/>
                  <a:gd name="connsiteY18" fmla="*/ 5640850 h 5640850"/>
                  <a:gd name="connsiteX19" fmla="*/ 0 w 4260038"/>
                  <a:gd name="connsiteY19" fmla="*/ 5640850 h 5640850"/>
                  <a:gd name="connsiteX20" fmla="*/ 0 w 4260038"/>
                  <a:gd name="connsiteY20" fmla="*/ 1804758 h 5640850"/>
                  <a:gd name="connsiteX21" fmla="*/ 1804758 w 4260038"/>
                  <a:gd name="connsiteY21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3149481 w 4260038"/>
                  <a:gd name="connsiteY7" fmla="*/ 4463210 h 5640850"/>
                  <a:gd name="connsiteX8" fmla="*/ 2056673 w 4260038"/>
                  <a:gd name="connsiteY8" fmla="*/ 2088588 h 5640850"/>
                  <a:gd name="connsiteX9" fmla="*/ 2178431 w 4260038"/>
                  <a:gd name="connsiteY9" fmla="*/ 1767832 h 5640850"/>
                  <a:gd name="connsiteX10" fmla="*/ 2443070 w 4260038"/>
                  <a:gd name="connsiteY10" fmla="*/ 1811286 h 5640850"/>
                  <a:gd name="connsiteX11" fmla="*/ 2469072 w 4260038"/>
                  <a:gd name="connsiteY11" fmla="*/ 1840719 h 5640850"/>
                  <a:gd name="connsiteX12" fmla="*/ 2689447 w 4260038"/>
                  <a:gd name="connsiteY12" fmla="*/ 2061094 h 5640850"/>
                  <a:gd name="connsiteX13" fmla="*/ 2689447 w 4260038"/>
                  <a:gd name="connsiteY13" fmla="*/ 1804758 h 5640850"/>
                  <a:gd name="connsiteX14" fmla="*/ 1804758 w 4260038"/>
                  <a:gd name="connsiteY14" fmla="*/ 920069 h 5640850"/>
                  <a:gd name="connsiteX15" fmla="*/ 1804758 w 4260038"/>
                  <a:gd name="connsiteY15" fmla="*/ 920068 h 5640850"/>
                  <a:gd name="connsiteX16" fmla="*/ 920069 w 4260038"/>
                  <a:gd name="connsiteY16" fmla="*/ 1804757 h 5640850"/>
                  <a:gd name="connsiteX17" fmla="*/ 920068 w 4260038"/>
                  <a:gd name="connsiteY17" fmla="*/ 5640850 h 5640850"/>
                  <a:gd name="connsiteX18" fmla="*/ 0 w 4260038"/>
                  <a:gd name="connsiteY18" fmla="*/ 5640850 h 5640850"/>
                  <a:gd name="connsiteX19" fmla="*/ 0 w 4260038"/>
                  <a:gd name="connsiteY19" fmla="*/ 1804758 h 5640850"/>
                  <a:gd name="connsiteX20" fmla="*/ 1804758 w 4260038"/>
                  <a:gd name="connsiteY20" fmla="*/ 0 h 5640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260038" h="5640850">
                    <a:moveTo>
                      <a:pt x="1804758" y="0"/>
                    </a:moveTo>
                    <a:cubicBezTo>
                      <a:pt x="2801498" y="0"/>
                      <a:pt x="3609516" y="808018"/>
                      <a:pt x="3609516" y="1804758"/>
                    </a:cubicBezTo>
                    <a:cubicBezTo>
                      <a:pt x="3609516" y="1891731"/>
                      <a:pt x="3609515" y="1978703"/>
                      <a:pt x="3609515" y="2065676"/>
                    </a:cubicBezTo>
                    <a:lnTo>
                      <a:pt x="3810451" y="1864740"/>
                    </a:lnTo>
                    <a:lnTo>
                      <a:pt x="3820669" y="1847021"/>
                    </a:lnTo>
                    <a:cubicBezTo>
                      <a:pt x="3886641" y="1755476"/>
                      <a:pt x="4009955" y="1719749"/>
                      <a:pt x="4116878" y="1767832"/>
                    </a:cubicBezTo>
                    <a:cubicBezTo>
                      <a:pt x="4239074" y="1822784"/>
                      <a:pt x="4293587" y="1966392"/>
                      <a:pt x="4238636" y="2088588"/>
                    </a:cubicBezTo>
                    <a:lnTo>
                      <a:pt x="3149481" y="4463210"/>
                    </a:lnTo>
                    <a:lnTo>
                      <a:pt x="2056673" y="2088588"/>
                    </a:lnTo>
                    <a:cubicBezTo>
                      <a:pt x="2001721" y="1966392"/>
                      <a:pt x="2056234" y="1822784"/>
                      <a:pt x="2178431" y="1767832"/>
                    </a:cubicBezTo>
                    <a:cubicBezTo>
                      <a:pt x="2270078" y="1726618"/>
                      <a:pt x="2373769" y="1746979"/>
                      <a:pt x="2443070" y="1811286"/>
                    </a:cubicBezTo>
                    <a:lnTo>
                      <a:pt x="2469072" y="1840719"/>
                    </a:lnTo>
                    <a:lnTo>
                      <a:pt x="2689447" y="2061094"/>
                    </a:lnTo>
                    <a:lnTo>
                      <a:pt x="2689447" y="1804758"/>
                    </a:lnTo>
                    <a:cubicBezTo>
                      <a:pt x="2689447" y="1316158"/>
                      <a:pt x="2293358" y="920069"/>
                      <a:pt x="1804758" y="920069"/>
                    </a:cubicBezTo>
                    <a:lnTo>
                      <a:pt x="1804758" y="920068"/>
                    </a:lnTo>
                    <a:cubicBezTo>
                      <a:pt x="1316158" y="920068"/>
                      <a:pt x="920069" y="1316157"/>
                      <a:pt x="920069" y="1804757"/>
                    </a:cubicBezTo>
                    <a:cubicBezTo>
                      <a:pt x="920069" y="3083455"/>
                      <a:pt x="920068" y="4362152"/>
                      <a:pt x="920068" y="5640850"/>
                    </a:cubicBezTo>
                    <a:lnTo>
                      <a:pt x="0" y="5640850"/>
                    </a:lnTo>
                    <a:lnTo>
                      <a:pt x="0" y="1804758"/>
                    </a:lnTo>
                    <a:cubicBezTo>
                      <a:pt x="0" y="808018"/>
                      <a:pt x="808018" y="0"/>
                      <a:pt x="1804758" y="0"/>
                    </a:cubicBezTo>
                    <a:close/>
                  </a:path>
                </a:pathLst>
              </a:custGeom>
              <a:solidFill>
                <a:srgbClr val="0000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01" name="フリーフォーム 168">
              <a:extLst>
                <a:ext uri="{FF2B5EF4-FFF2-40B4-BE49-F238E27FC236}">
                  <a16:creationId xmlns:a16="http://schemas.microsoft.com/office/drawing/2014/main" id="{DC8414F2-876F-4698-AE52-C7B2F1B78AE9}"/>
                </a:ext>
              </a:extLst>
            </p:cNvPr>
            <p:cNvSpPr/>
            <p:nvPr/>
          </p:nvSpPr>
          <p:spPr>
            <a:xfrm rot="900000">
              <a:off x="5596972" y="4995103"/>
              <a:ext cx="820744" cy="991212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99B59E1F-E84F-4113-BB12-E4D86C0E4DD5}"/>
              </a:ext>
            </a:extLst>
          </p:cNvPr>
          <p:cNvGrpSpPr/>
          <p:nvPr/>
        </p:nvGrpSpPr>
        <p:grpSpPr>
          <a:xfrm>
            <a:off x="6288631" y="817348"/>
            <a:ext cx="3185618" cy="2761840"/>
            <a:chOff x="6288631" y="817348"/>
            <a:chExt cx="3185618" cy="2761840"/>
          </a:xfrm>
        </p:grpSpPr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283EEDE8-442A-4A3B-973A-1E42FC9601C4}"/>
                </a:ext>
              </a:extLst>
            </p:cNvPr>
            <p:cNvGrpSpPr/>
            <p:nvPr/>
          </p:nvGrpSpPr>
          <p:grpSpPr>
            <a:xfrm>
              <a:off x="6566509" y="869951"/>
              <a:ext cx="2696536" cy="2696530"/>
              <a:chOff x="3543630" y="3341419"/>
              <a:chExt cx="1646813" cy="1646810"/>
            </a:xfrm>
          </p:grpSpPr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EF33697A-9A8D-4DFE-8B4F-3CCBCD7C27E6}"/>
                  </a:ext>
                </a:extLst>
              </p:cNvPr>
              <p:cNvSpPr/>
              <p:nvPr/>
            </p:nvSpPr>
            <p:spPr bwMode="auto">
              <a:xfrm>
                <a:off x="3543630" y="3341419"/>
                <a:ext cx="1646813" cy="1646810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&quot;禁止&quot;マーク 32">
                <a:extLst>
                  <a:ext uri="{FF2B5EF4-FFF2-40B4-BE49-F238E27FC236}">
                    <a16:creationId xmlns:a16="http://schemas.microsoft.com/office/drawing/2014/main" id="{36552976-7AB2-435C-898A-BA06643D94F4}"/>
                  </a:ext>
                </a:extLst>
              </p:cNvPr>
              <p:cNvSpPr/>
              <p:nvPr/>
            </p:nvSpPr>
            <p:spPr bwMode="auto">
              <a:xfrm>
                <a:off x="3587099" y="3384887"/>
                <a:ext cx="1559874" cy="1559872"/>
              </a:xfrm>
              <a:prstGeom prst="noSmoking">
                <a:avLst>
                  <a:gd name="adj" fmla="val 9559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4" name="円: 塗りつぶしなし 33">
              <a:extLst>
                <a:ext uri="{FF2B5EF4-FFF2-40B4-BE49-F238E27FC236}">
                  <a16:creationId xmlns:a16="http://schemas.microsoft.com/office/drawing/2014/main" id="{0086ABF7-9E5F-408D-845C-E1D56EBCCB95}"/>
                </a:ext>
              </a:extLst>
            </p:cNvPr>
            <p:cNvSpPr/>
            <p:nvPr/>
          </p:nvSpPr>
          <p:spPr>
            <a:xfrm>
              <a:off x="6553808" y="857250"/>
              <a:ext cx="2721938" cy="2721938"/>
            </a:xfrm>
            <a:prstGeom prst="donut">
              <a:avLst>
                <a:gd name="adj" fmla="val 142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DE64105D-30EA-47E9-8597-56F917CA66C2}"/>
                </a:ext>
              </a:extLst>
            </p:cNvPr>
            <p:cNvGrpSpPr/>
            <p:nvPr/>
          </p:nvGrpSpPr>
          <p:grpSpPr>
            <a:xfrm>
              <a:off x="6288631" y="817348"/>
              <a:ext cx="2390205" cy="1253760"/>
              <a:chOff x="3338397" y="817348"/>
              <a:chExt cx="2390205" cy="1253760"/>
            </a:xfrm>
          </p:grpSpPr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1513E892-82B0-421B-B482-4C820C4CA373}"/>
                  </a:ext>
                </a:extLst>
              </p:cNvPr>
              <p:cNvGrpSpPr/>
              <p:nvPr/>
            </p:nvGrpSpPr>
            <p:grpSpPr>
              <a:xfrm>
                <a:off x="4219098" y="1384988"/>
                <a:ext cx="1509504" cy="686120"/>
                <a:chOff x="1277491" y="4300717"/>
                <a:chExt cx="1509504" cy="686120"/>
              </a:xfrm>
            </p:grpSpPr>
            <p:sp>
              <p:nvSpPr>
                <p:cNvPr id="77" name="楕円 76">
                  <a:extLst>
                    <a:ext uri="{FF2B5EF4-FFF2-40B4-BE49-F238E27FC236}">
                      <a16:creationId xmlns:a16="http://schemas.microsoft.com/office/drawing/2014/main" id="{F4537698-E623-4034-92AC-7D4C31E5FBF9}"/>
                    </a:ext>
                  </a:extLst>
                </p:cNvPr>
                <p:cNvSpPr/>
                <p:nvPr/>
              </p:nvSpPr>
              <p:spPr>
                <a:xfrm>
                  <a:off x="1277491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楕円 77">
                  <a:extLst>
                    <a:ext uri="{FF2B5EF4-FFF2-40B4-BE49-F238E27FC236}">
                      <a16:creationId xmlns:a16="http://schemas.microsoft.com/office/drawing/2014/main" id="{30D72805-FD67-4E09-9FA1-C4EBDA673CBE}"/>
                    </a:ext>
                  </a:extLst>
                </p:cNvPr>
                <p:cNvSpPr/>
                <p:nvPr/>
              </p:nvSpPr>
              <p:spPr>
                <a:xfrm>
                  <a:off x="2279570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楕円 78">
                  <a:extLst>
                    <a:ext uri="{FF2B5EF4-FFF2-40B4-BE49-F238E27FC236}">
                      <a16:creationId xmlns:a16="http://schemas.microsoft.com/office/drawing/2014/main" id="{CB00481E-08D4-4A3D-9627-2F6F6B855014}"/>
                    </a:ext>
                  </a:extLst>
                </p:cNvPr>
                <p:cNvSpPr/>
                <p:nvPr/>
              </p:nvSpPr>
              <p:spPr>
                <a:xfrm>
                  <a:off x="1353348" y="4614989"/>
                  <a:ext cx="355712" cy="11809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楕円 79">
                  <a:extLst>
                    <a:ext uri="{FF2B5EF4-FFF2-40B4-BE49-F238E27FC236}">
                      <a16:creationId xmlns:a16="http://schemas.microsoft.com/office/drawing/2014/main" id="{6B9BAFD5-A31F-4058-A88A-60EE8F79C940}"/>
                    </a:ext>
                  </a:extLst>
                </p:cNvPr>
                <p:cNvSpPr/>
                <p:nvPr/>
              </p:nvSpPr>
              <p:spPr>
                <a:xfrm>
                  <a:off x="2355427" y="4614989"/>
                  <a:ext cx="355712" cy="11809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四角形: 角を丸くする 80">
                  <a:extLst>
                    <a:ext uri="{FF2B5EF4-FFF2-40B4-BE49-F238E27FC236}">
                      <a16:creationId xmlns:a16="http://schemas.microsoft.com/office/drawing/2014/main" id="{8119CE10-EB95-4CB0-B4E8-3D02CA922F29}"/>
                    </a:ext>
                  </a:extLst>
                </p:cNvPr>
                <p:cNvSpPr/>
                <p:nvPr/>
              </p:nvSpPr>
              <p:spPr>
                <a:xfrm rot="900000">
                  <a:off x="1311229" y="4300717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四角形: 角を丸くする 81">
                  <a:extLst>
                    <a:ext uri="{FF2B5EF4-FFF2-40B4-BE49-F238E27FC236}">
                      <a16:creationId xmlns:a16="http://schemas.microsoft.com/office/drawing/2014/main" id="{78846AA9-13DA-4994-9E8F-ED031CA8D9FC}"/>
                    </a:ext>
                  </a:extLst>
                </p:cNvPr>
                <p:cNvSpPr/>
                <p:nvPr/>
              </p:nvSpPr>
              <p:spPr>
                <a:xfrm rot="20700000" flipH="1">
                  <a:off x="2231206" y="4300718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4" name="テキスト ボックス 73">
                <a:extLst>
                  <a:ext uri="{FF2B5EF4-FFF2-40B4-BE49-F238E27FC236}">
                    <a16:creationId xmlns:a16="http://schemas.microsoft.com/office/drawing/2014/main" id="{7DDD4A1B-8056-4A10-890E-C5772C52FCC6}"/>
                  </a:ext>
                </a:extLst>
              </p:cNvPr>
              <p:cNvSpPr txBox="1"/>
              <p:nvPr/>
            </p:nvSpPr>
            <p:spPr>
              <a:xfrm rot="20700000">
                <a:off x="3338397" y="817348"/>
                <a:ext cx="859210" cy="35844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NO!</a:t>
                </a:r>
                <a:endPara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204" name="フリーフォーム 168">
              <a:extLst>
                <a:ext uri="{FF2B5EF4-FFF2-40B4-BE49-F238E27FC236}">
                  <a16:creationId xmlns:a16="http://schemas.microsoft.com/office/drawing/2014/main" id="{82DBF782-060A-43A1-A1E4-322E98643395}"/>
                </a:ext>
              </a:extLst>
            </p:cNvPr>
            <p:cNvSpPr/>
            <p:nvPr/>
          </p:nvSpPr>
          <p:spPr>
            <a:xfrm rot="900000">
              <a:off x="8561265" y="2090200"/>
              <a:ext cx="912984" cy="1102608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5" name="フリーフォーム 168">
              <a:extLst>
                <a:ext uri="{FF2B5EF4-FFF2-40B4-BE49-F238E27FC236}">
                  <a16:creationId xmlns:a16="http://schemas.microsoft.com/office/drawing/2014/main" id="{1964AF0F-38DD-4E38-AA70-20DA2DCACCC2}"/>
                </a:ext>
              </a:extLst>
            </p:cNvPr>
            <p:cNvSpPr/>
            <p:nvPr/>
          </p:nvSpPr>
          <p:spPr>
            <a:xfrm rot="20700000" flipH="1">
              <a:off x="6387823" y="2090201"/>
              <a:ext cx="912984" cy="1102608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09" name="グループ化 208">
              <a:extLst>
                <a:ext uri="{FF2B5EF4-FFF2-40B4-BE49-F238E27FC236}">
                  <a16:creationId xmlns:a16="http://schemas.microsoft.com/office/drawing/2014/main" id="{4A59F8FA-1E5D-493D-8A24-D4EA63C03B01}"/>
                </a:ext>
              </a:extLst>
            </p:cNvPr>
            <p:cNvGrpSpPr/>
            <p:nvPr/>
          </p:nvGrpSpPr>
          <p:grpSpPr>
            <a:xfrm>
              <a:off x="7453038" y="2110834"/>
              <a:ext cx="1042024" cy="1291239"/>
              <a:chOff x="1509599" y="1345308"/>
              <a:chExt cx="1240104" cy="1642060"/>
            </a:xfrm>
          </p:grpSpPr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E554383F-44A4-4F5A-85D0-374B1C9C4148}"/>
                  </a:ext>
                </a:extLst>
              </p:cNvPr>
              <p:cNvSpPr/>
              <p:nvPr/>
            </p:nvSpPr>
            <p:spPr>
              <a:xfrm>
                <a:off x="1509599" y="1345308"/>
                <a:ext cx="1240104" cy="1642060"/>
              </a:xfrm>
              <a:custGeom>
                <a:avLst/>
                <a:gdLst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378312 w 4260038"/>
                  <a:gd name="connsiteY13" fmla="*/ 2786564 h 5640850"/>
                  <a:gd name="connsiteX14" fmla="*/ 2373513 w 4260038"/>
                  <a:gd name="connsiteY14" fmla="*/ 2781133 h 5640850"/>
                  <a:gd name="connsiteX15" fmla="*/ 2348965 w 4260038"/>
                  <a:gd name="connsiteY15" fmla="*/ 2738563 h 5640850"/>
                  <a:gd name="connsiteX16" fmla="*/ 2056673 w 4260038"/>
                  <a:gd name="connsiteY16" fmla="*/ 2088588 h 5640850"/>
                  <a:gd name="connsiteX17" fmla="*/ 2178431 w 4260038"/>
                  <a:gd name="connsiteY17" fmla="*/ 1767832 h 5640850"/>
                  <a:gd name="connsiteX18" fmla="*/ 2443070 w 4260038"/>
                  <a:gd name="connsiteY18" fmla="*/ 1811286 h 5640850"/>
                  <a:gd name="connsiteX19" fmla="*/ 2469072 w 4260038"/>
                  <a:gd name="connsiteY19" fmla="*/ 1840719 h 5640850"/>
                  <a:gd name="connsiteX20" fmla="*/ 2689447 w 4260038"/>
                  <a:gd name="connsiteY20" fmla="*/ 2061094 h 5640850"/>
                  <a:gd name="connsiteX21" fmla="*/ 2689447 w 4260038"/>
                  <a:gd name="connsiteY21" fmla="*/ 1804758 h 5640850"/>
                  <a:gd name="connsiteX22" fmla="*/ 1804758 w 4260038"/>
                  <a:gd name="connsiteY22" fmla="*/ 920069 h 5640850"/>
                  <a:gd name="connsiteX23" fmla="*/ 1804758 w 4260038"/>
                  <a:gd name="connsiteY23" fmla="*/ 920068 h 5640850"/>
                  <a:gd name="connsiteX24" fmla="*/ 920069 w 4260038"/>
                  <a:gd name="connsiteY24" fmla="*/ 1804757 h 5640850"/>
                  <a:gd name="connsiteX25" fmla="*/ 920068 w 4260038"/>
                  <a:gd name="connsiteY25" fmla="*/ 5640850 h 5640850"/>
                  <a:gd name="connsiteX26" fmla="*/ 0 w 4260038"/>
                  <a:gd name="connsiteY26" fmla="*/ 5640850 h 5640850"/>
                  <a:gd name="connsiteX27" fmla="*/ 0 w 4260038"/>
                  <a:gd name="connsiteY27" fmla="*/ 1804758 h 5640850"/>
                  <a:gd name="connsiteX28" fmla="*/ 1804758 w 4260038"/>
                  <a:gd name="connsiteY28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378312 w 4260038"/>
                  <a:gd name="connsiteY13" fmla="*/ 2786564 h 5640850"/>
                  <a:gd name="connsiteX14" fmla="*/ 2373513 w 4260038"/>
                  <a:gd name="connsiteY14" fmla="*/ 2781133 h 5640850"/>
                  <a:gd name="connsiteX15" fmla="*/ 2056673 w 4260038"/>
                  <a:gd name="connsiteY15" fmla="*/ 2088588 h 5640850"/>
                  <a:gd name="connsiteX16" fmla="*/ 2178431 w 4260038"/>
                  <a:gd name="connsiteY16" fmla="*/ 1767832 h 5640850"/>
                  <a:gd name="connsiteX17" fmla="*/ 2443070 w 4260038"/>
                  <a:gd name="connsiteY17" fmla="*/ 1811286 h 5640850"/>
                  <a:gd name="connsiteX18" fmla="*/ 2469072 w 4260038"/>
                  <a:gd name="connsiteY18" fmla="*/ 1840719 h 5640850"/>
                  <a:gd name="connsiteX19" fmla="*/ 2689447 w 4260038"/>
                  <a:gd name="connsiteY19" fmla="*/ 2061094 h 5640850"/>
                  <a:gd name="connsiteX20" fmla="*/ 2689447 w 4260038"/>
                  <a:gd name="connsiteY20" fmla="*/ 1804758 h 5640850"/>
                  <a:gd name="connsiteX21" fmla="*/ 1804758 w 4260038"/>
                  <a:gd name="connsiteY21" fmla="*/ 920069 h 5640850"/>
                  <a:gd name="connsiteX22" fmla="*/ 1804758 w 4260038"/>
                  <a:gd name="connsiteY22" fmla="*/ 920068 h 5640850"/>
                  <a:gd name="connsiteX23" fmla="*/ 920069 w 4260038"/>
                  <a:gd name="connsiteY23" fmla="*/ 1804757 h 5640850"/>
                  <a:gd name="connsiteX24" fmla="*/ 920068 w 4260038"/>
                  <a:gd name="connsiteY24" fmla="*/ 5640850 h 5640850"/>
                  <a:gd name="connsiteX25" fmla="*/ 0 w 4260038"/>
                  <a:gd name="connsiteY25" fmla="*/ 5640850 h 5640850"/>
                  <a:gd name="connsiteX26" fmla="*/ 0 w 4260038"/>
                  <a:gd name="connsiteY26" fmla="*/ 1804758 h 5640850"/>
                  <a:gd name="connsiteX27" fmla="*/ 1804758 w 4260038"/>
                  <a:gd name="connsiteY27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378312 w 4260038"/>
                  <a:gd name="connsiteY13" fmla="*/ 2786564 h 5640850"/>
                  <a:gd name="connsiteX14" fmla="*/ 2056673 w 4260038"/>
                  <a:gd name="connsiteY14" fmla="*/ 2088588 h 5640850"/>
                  <a:gd name="connsiteX15" fmla="*/ 2178431 w 4260038"/>
                  <a:gd name="connsiteY15" fmla="*/ 1767832 h 5640850"/>
                  <a:gd name="connsiteX16" fmla="*/ 2443070 w 4260038"/>
                  <a:gd name="connsiteY16" fmla="*/ 1811286 h 5640850"/>
                  <a:gd name="connsiteX17" fmla="*/ 2469072 w 4260038"/>
                  <a:gd name="connsiteY17" fmla="*/ 1840719 h 5640850"/>
                  <a:gd name="connsiteX18" fmla="*/ 2689447 w 4260038"/>
                  <a:gd name="connsiteY18" fmla="*/ 2061094 h 5640850"/>
                  <a:gd name="connsiteX19" fmla="*/ 2689447 w 4260038"/>
                  <a:gd name="connsiteY19" fmla="*/ 1804758 h 5640850"/>
                  <a:gd name="connsiteX20" fmla="*/ 1804758 w 4260038"/>
                  <a:gd name="connsiteY20" fmla="*/ 920069 h 5640850"/>
                  <a:gd name="connsiteX21" fmla="*/ 1804758 w 4260038"/>
                  <a:gd name="connsiteY21" fmla="*/ 920068 h 5640850"/>
                  <a:gd name="connsiteX22" fmla="*/ 920069 w 4260038"/>
                  <a:gd name="connsiteY22" fmla="*/ 1804757 h 5640850"/>
                  <a:gd name="connsiteX23" fmla="*/ 920068 w 4260038"/>
                  <a:gd name="connsiteY23" fmla="*/ 5640850 h 5640850"/>
                  <a:gd name="connsiteX24" fmla="*/ 0 w 4260038"/>
                  <a:gd name="connsiteY24" fmla="*/ 5640850 h 5640850"/>
                  <a:gd name="connsiteX25" fmla="*/ 0 w 4260038"/>
                  <a:gd name="connsiteY25" fmla="*/ 1804758 h 5640850"/>
                  <a:gd name="connsiteX26" fmla="*/ 1804758 w 4260038"/>
                  <a:gd name="connsiteY26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056673 w 4260038"/>
                  <a:gd name="connsiteY13" fmla="*/ 2088588 h 5640850"/>
                  <a:gd name="connsiteX14" fmla="*/ 2178431 w 4260038"/>
                  <a:gd name="connsiteY14" fmla="*/ 1767832 h 5640850"/>
                  <a:gd name="connsiteX15" fmla="*/ 2443070 w 4260038"/>
                  <a:gd name="connsiteY15" fmla="*/ 1811286 h 5640850"/>
                  <a:gd name="connsiteX16" fmla="*/ 2469072 w 4260038"/>
                  <a:gd name="connsiteY16" fmla="*/ 1840719 h 5640850"/>
                  <a:gd name="connsiteX17" fmla="*/ 2689447 w 4260038"/>
                  <a:gd name="connsiteY17" fmla="*/ 2061094 h 5640850"/>
                  <a:gd name="connsiteX18" fmla="*/ 2689447 w 4260038"/>
                  <a:gd name="connsiteY18" fmla="*/ 1804758 h 5640850"/>
                  <a:gd name="connsiteX19" fmla="*/ 1804758 w 4260038"/>
                  <a:gd name="connsiteY19" fmla="*/ 920069 h 5640850"/>
                  <a:gd name="connsiteX20" fmla="*/ 1804758 w 4260038"/>
                  <a:gd name="connsiteY20" fmla="*/ 920068 h 5640850"/>
                  <a:gd name="connsiteX21" fmla="*/ 920069 w 4260038"/>
                  <a:gd name="connsiteY21" fmla="*/ 1804757 h 5640850"/>
                  <a:gd name="connsiteX22" fmla="*/ 920068 w 4260038"/>
                  <a:gd name="connsiteY22" fmla="*/ 5640850 h 5640850"/>
                  <a:gd name="connsiteX23" fmla="*/ 0 w 4260038"/>
                  <a:gd name="connsiteY23" fmla="*/ 5640850 h 5640850"/>
                  <a:gd name="connsiteX24" fmla="*/ 0 w 4260038"/>
                  <a:gd name="connsiteY24" fmla="*/ 1804758 h 5640850"/>
                  <a:gd name="connsiteX25" fmla="*/ 1804758 w 4260038"/>
                  <a:gd name="connsiteY25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149481 w 4260038"/>
                  <a:gd name="connsiteY11" fmla="*/ 4463210 h 5640850"/>
                  <a:gd name="connsiteX12" fmla="*/ 2056673 w 4260038"/>
                  <a:gd name="connsiteY12" fmla="*/ 2088588 h 5640850"/>
                  <a:gd name="connsiteX13" fmla="*/ 2178431 w 4260038"/>
                  <a:gd name="connsiteY13" fmla="*/ 1767832 h 5640850"/>
                  <a:gd name="connsiteX14" fmla="*/ 2443070 w 4260038"/>
                  <a:gd name="connsiteY14" fmla="*/ 1811286 h 5640850"/>
                  <a:gd name="connsiteX15" fmla="*/ 2469072 w 4260038"/>
                  <a:gd name="connsiteY15" fmla="*/ 1840719 h 5640850"/>
                  <a:gd name="connsiteX16" fmla="*/ 2689447 w 4260038"/>
                  <a:gd name="connsiteY16" fmla="*/ 2061094 h 5640850"/>
                  <a:gd name="connsiteX17" fmla="*/ 2689447 w 4260038"/>
                  <a:gd name="connsiteY17" fmla="*/ 1804758 h 5640850"/>
                  <a:gd name="connsiteX18" fmla="*/ 1804758 w 4260038"/>
                  <a:gd name="connsiteY18" fmla="*/ 920069 h 5640850"/>
                  <a:gd name="connsiteX19" fmla="*/ 1804758 w 4260038"/>
                  <a:gd name="connsiteY19" fmla="*/ 920068 h 5640850"/>
                  <a:gd name="connsiteX20" fmla="*/ 920069 w 4260038"/>
                  <a:gd name="connsiteY20" fmla="*/ 1804757 h 5640850"/>
                  <a:gd name="connsiteX21" fmla="*/ 920068 w 4260038"/>
                  <a:gd name="connsiteY21" fmla="*/ 5640850 h 5640850"/>
                  <a:gd name="connsiteX22" fmla="*/ 0 w 4260038"/>
                  <a:gd name="connsiteY22" fmla="*/ 5640850 h 5640850"/>
                  <a:gd name="connsiteX23" fmla="*/ 0 w 4260038"/>
                  <a:gd name="connsiteY23" fmla="*/ 1804758 h 5640850"/>
                  <a:gd name="connsiteX24" fmla="*/ 1804758 w 4260038"/>
                  <a:gd name="connsiteY24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149481 w 4260038"/>
                  <a:gd name="connsiteY10" fmla="*/ 4463210 h 5640850"/>
                  <a:gd name="connsiteX11" fmla="*/ 2056673 w 4260038"/>
                  <a:gd name="connsiteY11" fmla="*/ 2088588 h 5640850"/>
                  <a:gd name="connsiteX12" fmla="*/ 2178431 w 4260038"/>
                  <a:gd name="connsiteY12" fmla="*/ 1767832 h 5640850"/>
                  <a:gd name="connsiteX13" fmla="*/ 2443070 w 4260038"/>
                  <a:gd name="connsiteY13" fmla="*/ 1811286 h 5640850"/>
                  <a:gd name="connsiteX14" fmla="*/ 2469072 w 4260038"/>
                  <a:gd name="connsiteY14" fmla="*/ 1840719 h 5640850"/>
                  <a:gd name="connsiteX15" fmla="*/ 2689447 w 4260038"/>
                  <a:gd name="connsiteY15" fmla="*/ 2061094 h 5640850"/>
                  <a:gd name="connsiteX16" fmla="*/ 2689447 w 4260038"/>
                  <a:gd name="connsiteY16" fmla="*/ 1804758 h 5640850"/>
                  <a:gd name="connsiteX17" fmla="*/ 1804758 w 4260038"/>
                  <a:gd name="connsiteY17" fmla="*/ 920069 h 5640850"/>
                  <a:gd name="connsiteX18" fmla="*/ 1804758 w 4260038"/>
                  <a:gd name="connsiteY18" fmla="*/ 920068 h 5640850"/>
                  <a:gd name="connsiteX19" fmla="*/ 920069 w 4260038"/>
                  <a:gd name="connsiteY19" fmla="*/ 1804757 h 5640850"/>
                  <a:gd name="connsiteX20" fmla="*/ 920068 w 4260038"/>
                  <a:gd name="connsiteY20" fmla="*/ 5640850 h 5640850"/>
                  <a:gd name="connsiteX21" fmla="*/ 0 w 4260038"/>
                  <a:gd name="connsiteY21" fmla="*/ 5640850 h 5640850"/>
                  <a:gd name="connsiteX22" fmla="*/ 0 w 4260038"/>
                  <a:gd name="connsiteY22" fmla="*/ 1804758 h 5640850"/>
                  <a:gd name="connsiteX23" fmla="*/ 1804758 w 4260038"/>
                  <a:gd name="connsiteY23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3149481 w 4260038"/>
                  <a:gd name="connsiteY9" fmla="*/ 4463210 h 5640850"/>
                  <a:gd name="connsiteX10" fmla="*/ 2056673 w 4260038"/>
                  <a:gd name="connsiteY10" fmla="*/ 2088588 h 5640850"/>
                  <a:gd name="connsiteX11" fmla="*/ 2178431 w 4260038"/>
                  <a:gd name="connsiteY11" fmla="*/ 1767832 h 5640850"/>
                  <a:gd name="connsiteX12" fmla="*/ 2443070 w 4260038"/>
                  <a:gd name="connsiteY12" fmla="*/ 1811286 h 5640850"/>
                  <a:gd name="connsiteX13" fmla="*/ 2469072 w 4260038"/>
                  <a:gd name="connsiteY13" fmla="*/ 1840719 h 5640850"/>
                  <a:gd name="connsiteX14" fmla="*/ 2689447 w 4260038"/>
                  <a:gd name="connsiteY14" fmla="*/ 2061094 h 5640850"/>
                  <a:gd name="connsiteX15" fmla="*/ 2689447 w 4260038"/>
                  <a:gd name="connsiteY15" fmla="*/ 1804758 h 5640850"/>
                  <a:gd name="connsiteX16" fmla="*/ 1804758 w 4260038"/>
                  <a:gd name="connsiteY16" fmla="*/ 920069 h 5640850"/>
                  <a:gd name="connsiteX17" fmla="*/ 1804758 w 4260038"/>
                  <a:gd name="connsiteY17" fmla="*/ 920068 h 5640850"/>
                  <a:gd name="connsiteX18" fmla="*/ 920069 w 4260038"/>
                  <a:gd name="connsiteY18" fmla="*/ 1804757 h 5640850"/>
                  <a:gd name="connsiteX19" fmla="*/ 920068 w 4260038"/>
                  <a:gd name="connsiteY19" fmla="*/ 5640850 h 5640850"/>
                  <a:gd name="connsiteX20" fmla="*/ 0 w 4260038"/>
                  <a:gd name="connsiteY20" fmla="*/ 5640850 h 5640850"/>
                  <a:gd name="connsiteX21" fmla="*/ 0 w 4260038"/>
                  <a:gd name="connsiteY21" fmla="*/ 1804758 h 5640850"/>
                  <a:gd name="connsiteX22" fmla="*/ 1804758 w 4260038"/>
                  <a:gd name="connsiteY22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3149481 w 4260038"/>
                  <a:gd name="connsiteY8" fmla="*/ 4463210 h 5640850"/>
                  <a:gd name="connsiteX9" fmla="*/ 2056673 w 4260038"/>
                  <a:gd name="connsiteY9" fmla="*/ 2088588 h 5640850"/>
                  <a:gd name="connsiteX10" fmla="*/ 2178431 w 4260038"/>
                  <a:gd name="connsiteY10" fmla="*/ 1767832 h 5640850"/>
                  <a:gd name="connsiteX11" fmla="*/ 2443070 w 4260038"/>
                  <a:gd name="connsiteY11" fmla="*/ 1811286 h 5640850"/>
                  <a:gd name="connsiteX12" fmla="*/ 2469072 w 4260038"/>
                  <a:gd name="connsiteY12" fmla="*/ 1840719 h 5640850"/>
                  <a:gd name="connsiteX13" fmla="*/ 2689447 w 4260038"/>
                  <a:gd name="connsiteY13" fmla="*/ 2061094 h 5640850"/>
                  <a:gd name="connsiteX14" fmla="*/ 2689447 w 4260038"/>
                  <a:gd name="connsiteY14" fmla="*/ 1804758 h 5640850"/>
                  <a:gd name="connsiteX15" fmla="*/ 1804758 w 4260038"/>
                  <a:gd name="connsiteY15" fmla="*/ 920069 h 5640850"/>
                  <a:gd name="connsiteX16" fmla="*/ 1804758 w 4260038"/>
                  <a:gd name="connsiteY16" fmla="*/ 920068 h 5640850"/>
                  <a:gd name="connsiteX17" fmla="*/ 920069 w 4260038"/>
                  <a:gd name="connsiteY17" fmla="*/ 1804757 h 5640850"/>
                  <a:gd name="connsiteX18" fmla="*/ 920068 w 4260038"/>
                  <a:gd name="connsiteY18" fmla="*/ 5640850 h 5640850"/>
                  <a:gd name="connsiteX19" fmla="*/ 0 w 4260038"/>
                  <a:gd name="connsiteY19" fmla="*/ 5640850 h 5640850"/>
                  <a:gd name="connsiteX20" fmla="*/ 0 w 4260038"/>
                  <a:gd name="connsiteY20" fmla="*/ 1804758 h 5640850"/>
                  <a:gd name="connsiteX21" fmla="*/ 1804758 w 4260038"/>
                  <a:gd name="connsiteY21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3149481 w 4260038"/>
                  <a:gd name="connsiteY7" fmla="*/ 4463210 h 5640850"/>
                  <a:gd name="connsiteX8" fmla="*/ 2056673 w 4260038"/>
                  <a:gd name="connsiteY8" fmla="*/ 2088588 h 5640850"/>
                  <a:gd name="connsiteX9" fmla="*/ 2178431 w 4260038"/>
                  <a:gd name="connsiteY9" fmla="*/ 1767832 h 5640850"/>
                  <a:gd name="connsiteX10" fmla="*/ 2443070 w 4260038"/>
                  <a:gd name="connsiteY10" fmla="*/ 1811286 h 5640850"/>
                  <a:gd name="connsiteX11" fmla="*/ 2469072 w 4260038"/>
                  <a:gd name="connsiteY11" fmla="*/ 1840719 h 5640850"/>
                  <a:gd name="connsiteX12" fmla="*/ 2689447 w 4260038"/>
                  <a:gd name="connsiteY12" fmla="*/ 2061094 h 5640850"/>
                  <a:gd name="connsiteX13" fmla="*/ 2689447 w 4260038"/>
                  <a:gd name="connsiteY13" fmla="*/ 1804758 h 5640850"/>
                  <a:gd name="connsiteX14" fmla="*/ 1804758 w 4260038"/>
                  <a:gd name="connsiteY14" fmla="*/ 920069 h 5640850"/>
                  <a:gd name="connsiteX15" fmla="*/ 1804758 w 4260038"/>
                  <a:gd name="connsiteY15" fmla="*/ 920068 h 5640850"/>
                  <a:gd name="connsiteX16" fmla="*/ 920069 w 4260038"/>
                  <a:gd name="connsiteY16" fmla="*/ 1804757 h 5640850"/>
                  <a:gd name="connsiteX17" fmla="*/ 920068 w 4260038"/>
                  <a:gd name="connsiteY17" fmla="*/ 5640850 h 5640850"/>
                  <a:gd name="connsiteX18" fmla="*/ 0 w 4260038"/>
                  <a:gd name="connsiteY18" fmla="*/ 5640850 h 5640850"/>
                  <a:gd name="connsiteX19" fmla="*/ 0 w 4260038"/>
                  <a:gd name="connsiteY19" fmla="*/ 1804758 h 5640850"/>
                  <a:gd name="connsiteX20" fmla="*/ 1804758 w 4260038"/>
                  <a:gd name="connsiteY20" fmla="*/ 0 h 5640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260038" h="5640850">
                    <a:moveTo>
                      <a:pt x="1804758" y="0"/>
                    </a:moveTo>
                    <a:cubicBezTo>
                      <a:pt x="2801498" y="0"/>
                      <a:pt x="3609516" y="808018"/>
                      <a:pt x="3609516" y="1804758"/>
                    </a:cubicBezTo>
                    <a:cubicBezTo>
                      <a:pt x="3609516" y="1891731"/>
                      <a:pt x="3609515" y="1978703"/>
                      <a:pt x="3609515" y="2065676"/>
                    </a:cubicBezTo>
                    <a:lnTo>
                      <a:pt x="3810451" y="1864740"/>
                    </a:lnTo>
                    <a:lnTo>
                      <a:pt x="3820669" y="1847021"/>
                    </a:lnTo>
                    <a:cubicBezTo>
                      <a:pt x="3886641" y="1755476"/>
                      <a:pt x="4009955" y="1719749"/>
                      <a:pt x="4116878" y="1767832"/>
                    </a:cubicBezTo>
                    <a:cubicBezTo>
                      <a:pt x="4239074" y="1822784"/>
                      <a:pt x="4293587" y="1966392"/>
                      <a:pt x="4238636" y="2088588"/>
                    </a:cubicBezTo>
                    <a:lnTo>
                      <a:pt x="3149481" y="4463210"/>
                    </a:lnTo>
                    <a:lnTo>
                      <a:pt x="2056673" y="2088588"/>
                    </a:lnTo>
                    <a:cubicBezTo>
                      <a:pt x="2001721" y="1966392"/>
                      <a:pt x="2056234" y="1822784"/>
                      <a:pt x="2178431" y="1767832"/>
                    </a:cubicBezTo>
                    <a:cubicBezTo>
                      <a:pt x="2270078" y="1726618"/>
                      <a:pt x="2373769" y="1746979"/>
                      <a:pt x="2443070" y="1811286"/>
                    </a:cubicBezTo>
                    <a:lnTo>
                      <a:pt x="2469072" y="1840719"/>
                    </a:lnTo>
                    <a:lnTo>
                      <a:pt x="2689447" y="2061094"/>
                    </a:lnTo>
                    <a:lnTo>
                      <a:pt x="2689447" y="1804758"/>
                    </a:lnTo>
                    <a:cubicBezTo>
                      <a:pt x="2689447" y="1316158"/>
                      <a:pt x="2293358" y="920069"/>
                      <a:pt x="1804758" y="920069"/>
                    </a:cubicBezTo>
                    <a:lnTo>
                      <a:pt x="1804758" y="920068"/>
                    </a:lnTo>
                    <a:cubicBezTo>
                      <a:pt x="1316158" y="920068"/>
                      <a:pt x="920069" y="1316157"/>
                      <a:pt x="920069" y="1804757"/>
                    </a:cubicBezTo>
                    <a:cubicBezTo>
                      <a:pt x="920069" y="3083455"/>
                      <a:pt x="920068" y="4362152"/>
                      <a:pt x="920068" y="5640850"/>
                    </a:cubicBezTo>
                    <a:lnTo>
                      <a:pt x="0" y="5640850"/>
                    </a:lnTo>
                    <a:lnTo>
                      <a:pt x="0" y="1804758"/>
                    </a:lnTo>
                    <a:cubicBezTo>
                      <a:pt x="0" y="808018"/>
                      <a:pt x="808018" y="0"/>
                      <a:pt x="180475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70A6C07D-AE6D-41C3-B31C-5A2E49EAA9F9}"/>
                  </a:ext>
                </a:extLst>
              </p:cNvPr>
              <p:cNvSpPr/>
              <p:nvPr/>
            </p:nvSpPr>
            <p:spPr>
              <a:xfrm>
                <a:off x="1509599" y="1345308"/>
                <a:ext cx="1240104" cy="1642060"/>
              </a:xfrm>
              <a:custGeom>
                <a:avLst/>
                <a:gdLst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378312 w 4260038"/>
                  <a:gd name="connsiteY13" fmla="*/ 2786564 h 5640850"/>
                  <a:gd name="connsiteX14" fmla="*/ 2373513 w 4260038"/>
                  <a:gd name="connsiteY14" fmla="*/ 2781133 h 5640850"/>
                  <a:gd name="connsiteX15" fmla="*/ 2348965 w 4260038"/>
                  <a:gd name="connsiteY15" fmla="*/ 2738563 h 5640850"/>
                  <a:gd name="connsiteX16" fmla="*/ 2056673 w 4260038"/>
                  <a:gd name="connsiteY16" fmla="*/ 2088588 h 5640850"/>
                  <a:gd name="connsiteX17" fmla="*/ 2178431 w 4260038"/>
                  <a:gd name="connsiteY17" fmla="*/ 1767832 h 5640850"/>
                  <a:gd name="connsiteX18" fmla="*/ 2443070 w 4260038"/>
                  <a:gd name="connsiteY18" fmla="*/ 1811286 h 5640850"/>
                  <a:gd name="connsiteX19" fmla="*/ 2469072 w 4260038"/>
                  <a:gd name="connsiteY19" fmla="*/ 1840719 h 5640850"/>
                  <a:gd name="connsiteX20" fmla="*/ 2689447 w 4260038"/>
                  <a:gd name="connsiteY20" fmla="*/ 2061094 h 5640850"/>
                  <a:gd name="connsiteX21" fmla="*/ 2689447 w 4260038"/>
                  <a:gd name="connsiteY21" fmla="*/ 1804758 h 5640850"/>
                  <a:gd name="connsiteX22" fmla="*/ 1804758 w 4260038"/>
                  <a:gd name="connsiteY22" fmla="*/ 920069 h 5640850"/>
                  <a:gd name="connsiteX23" fmla="*/ 1804758 w 4260038"/>
                  <a:gd name="connsiteY23" fmla="*/ 920068 h 5640850"/>
                  <a:gd name="connsiteX24" fmla="*/ 920069 w 4260038"/>
                  <a:gd name="connsiteY24" fmla="*/ 1804757 h 5640850"/>
                  <a:gd name="connsiteX25" fmla="*/ 920068 w 4260038"/>
                  <a:gd name="connsiteY25" fmla="*/ 5640850 h 5640850"/>
                  <a:gd name="connsiteX26" fmla="*/ 0 w 4260038"/>
                  <a:gd name="connsiteY26" fmla="*/ 5640850 h 5640850"/>
                  <a:gd name="connsiteX27" fmla="*/ 0 w 4260038"/>
                  <a:gd name="connsiteY27" fmla="*/ 1804758 h 5640850"/>
                  <a:gd name="connsiteX28" fmla="*/ 1804758 w 4260038"/>
                  <a:gd name="connsiteY28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378312 w 4260038"/>
                  <a:gd name="connsiteY13" fmla="*/ 2786564 h 5640850"/>
                  <a:gd name="connsiteX14" fmla="*/ 2373513 w 4260038"/>
                  <a:gd name="connsiteY14" fmla="*/ 2781133 h 5640850"/>
                  <a:gd name="connsiteX15" fmla="*/ 2056673 w 4260038"/>
                  <a:gd name="connsiteY15" fmla="*/ 2088588 h 5640850"/>
                  <a:gd name="connsiteX16" fmla="*/ 2178431 w 4260038"/>
                  <a:gd name="connsiteY16" fmla="*/ 1767832 h 5640850"/>
                  <a:gd name="connsiteX17" fmla="*/ 2443070 w 4260038"/>
                  <a:gd name="connsiteY17" fmla="*/ 1811286 h 5640850"/>
                  <a:gd name="connsiteX18" fmla="*/ 2469072 w 4260038"/>
                  <a:gd name="connsiteY18" fmla="*/ 1840719 h 5640850"/>
                  <a:gd name="connsiteX19" fmla="*/ 2689447 w 4260038"/>
                  <a:gd name="connsiteY19" fmla="*/ 2061094 h 5640850"/>
                  <a:gd name="connsiteX20" fmla="*/ 2689447 w 4260038"/>
                  <a:gd name="connsiteY20" fmla="*/ 1804758 h 5640850"/>
                  <a:gd name="connsiteX21" fmla="*/ 1804758 w 4260038"/>
                  <a:gd name="connsiteY21" fmla="*/ 920069 h 5640850"/>
                  <a:gd name="connsiteX22" fmla="*/ 1804758 w 4260038"/>
                  <a:gd name="connsiteY22" fmla="*/ 920068 h 5640850"/>
                  <a:gd name="connsiteX23" fmla="*/ 920069 w 4260038"/>
                  <a:gd name="connsiteY23" fmla="*/ 1804757 h 5640850"/>
                  <a:gd name="connsiteX24" fmla="*/ 920068 w 4260038"/>
                  <a:gd name="connsiteY24" fmla="*/ 5640850 h 5640850"/>
                  <a:gd name="connsiteX25" fmla="*/ 0 w 4260038"/>
                  <a:gd name="connsiteY25" fmla="*/ 5640850 h 5640850"/>
                  <a:gd name="connsiteX26" fmla="*/ 0 w 4260038"/>
                  <a:gd name="connsiteY26" fmla="*/ 1804758 h 5640850"/>
                  <a:gd name="connsiteX27" fmla="*/ 1804758 w 4260038"/>
                  <a:gd name="connsiteY27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378312 w 4260038"/>
                  <a:gd name="connsiteY13" fmla="*/ 2786564 h 5640850"/>
                  <a:gd name="connsiteX14" fmla="*/ 2056673 w 4260038"/>
                  <a:gd name="connsiteY14" fmla="*/ 2088588 h 5640850"/>
                  <a:gd name="connsiteX15" fmla="*/ 2178431 w 4260038"/>
                  <a:gd name="connsiteY15" fmla="*/ 1767832 h 5640850"/>
                  <a:gd name="connsiteX16" fmla="*/ 2443070 w 4260038"/>
                  <a:gd name="connsiteY16" fmla="*/ 1811286 h 5640850"/>
                  <a:gd name="connsiteX17" fmla="*/ 2469072 w 4260038"/>
                  <a:gd name="connsiteY17" fmla="*/ 1840719 h 5640850"/>
                  <a:gd name="connsiteX18" fmla="*/ 2689447 w 4260038"/>
                  <a:gd name="connsiteY18" fmla="*/ 2061094 h 5640850"/>
                  <a:gd name="connsiteX19" fmla="*/ 2689447 w 4260038"/>
                  <a:gd name="connsiteY19" fmla="*/ 1804758 h 5640850"/>
                  <a:gd name="connsiteX20" fmla="*/ 1804758 w 4260038"/>
                  <a:gd name="connsiteY20" fmla="*/ 920069 h 5640850"/>
                  <a:gd name="connsiteX21" fmla="*/ 1804758 w 4260038"/>
                  <a:gd name="connsiteY21" fmla="*/ 920068 h 5640850"/>
                  <a:gd name="connsiteX22" fmla="*/ 920069 w 4260038"/>
                  <a:gd name="connsiteY22" fmla="*/ 1804757 h 5640850"/>
                  <a:gd name="connsiteX23" fmla="*/ 920068 w 4260038"/>
                  <a:gd name="connsiteY23" fmla="*/ 5640850 h 5640850"/>
                  <a:gd name="connsiteX24" fmla="*/ 0 w 4260038"/>
                  <a:gd name="connsiteY24" fmla="*/ 5640850 h 5640850"/>
                  <a:gd name="connsiteX25" fmla="*/ 0 w 4260038"/>
                  <a:gd name="connsiteY25" fmla="*/ 1804758 h 5640850"/>
                  <a:gd name="connsiteX26" fmla="*/ 1804758 w 4260038"/>
                  <a:gd name="connsiteY26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056673 w 4260038"/>
                  <a:gd name="connsiteY13" fmla="*/ 2088588 h 5640850"/>
                  <a:gd name="connsiteX14" fmla="*/ 2178431 w 4260038"/>
                  <a:gd name="connsiteY14" fmla="*/ 1767832 h 5640850"/>
                  <a:gd name="connsiteX15" fmla="*/ 2443070 w 4260038"/>
                  <a:gd name="connsiteY15" fmla="*/ 1811286 h 5640850"/>
                  <a:gd name="connsiteX16" fmla="*/ 2469072 w 4260038"/>
                  <a:gd name="connsiteY16" fmla="*/ 1840719 h 5640850"/>
                  <a:gd name="connsiteX17" fmla="*/ 2689447 w 4260038"/>
                  <a:gd name="connsiteY17" fmla="*/ 2061094 h 5640850"/>
                  <a:gd name="connsiteX18" fmla="*/ 2689447 w 4260038"/>
                  <a:gd name="connsiteY18" fmla="*/ 1804758 h 5640850"/>
                  <a:gd name="connsiteX19" fmla="*/ 1804758 w 4260038"/>
                  <a:gd name="connsiteY19" fmla="*/ 920069 h 5640850"/>
                  <a:gd name="connsiteX20" fmla="*/ 1804758 w 4260038"/>
                  <a:gd name="connsiteY20" fmla="*/ 920068 h 5640850"/>
                  <a:gd name="connsiteX21" fmla="*/ 920069 w 4260038"/>
                  <a:gd name="connsiteY21" fmla="*/ 1804757 h 5640850"/>
                  <a:gd name="connsiteX22" fmla="*/ 920068 w 4260038"/>
                  <a:gd name="connsiteY22" fmla="*/ 5640850 h 5640850"/>
                  <a:gd name="connsiteX23" fmla="*/ 0 w 4260038"/>
                  <a:gd name="connsiteY23" fmla="*/ 5640850 h 5640850"/>
                  <a:gd name="connsiteX24" fmla="*/ 0 w 4260038"/>
                  <a:gd name="connsiteY24" fmla="*/ 1804758 h 5640850"/>
                  <a:gd name="connsiteX25" fmla="*/ 1804758 w 4260038"/>
                  <a:gd name="connsiteY25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149481 w 4260038"/>
                  <a:gd name="connsiteY11" fmla="*/ 4463210 h 5640850"/>
                  <a:gd name="connsiteX12" fmla="*/ 2056673 w 4260038"/>
                  <a:gd name="connsiteY12" fmla="*/ 2088588 h 5640850"/>
                  <a:gd name="connsiteX13" fmla="*/ 2178431 w 4260038"/>
                  <a:gd name="connsiteY13" fmla="*/ 1767832 h 5640850"/>
                  <a:gd name="connsiteX14" fmla="*/ 2443070 w 4260038"/>
                  <a:gd name="connsiteY14" fmla="*/ 1811286 h 5640850"/>
                  <a:gd name="connsiteX15" fmla="*/ 2469072 w 4260038"/>
                  <a:gd name="connsiteY15" fmla="*/ 1840719 h 5640850"/>
                  <a:gd name="connsiteX16" fmla="*/ 2689447 w 4260038"/>
                  <a:gd name="connsiteY16" fmla="*/ 2061094 h 5640850"/>
                  <a:gd name="connsiteX17" fmla="*/ 2689447 w 4260038"/>
                  <a:gd name="connsiteY17" fmla="*/ 1804758 h 5640850"/>
                  <a:gd name="connsiteX18" fmla="*/ 1804758 w 4260038"/>
                  <a:gd name="connsiteY18" fmla="*/ 920069 h 5640850"/>
                  <a:gd name="connsiteX19" fmla="*/ 1804758 w 4260038"/>
                  <a:gd name="connsiteY19" fmla="*/ 920068 h 5640850"/>
                  <a:gd name="connsiteX20" fmla="*/ 920069 w 4260038"/>
                  <a:gd name="connsiteY20" fmla="*/ 1804757 h 5640850"/>
                  <a:gd name="connsiteX21" fmla="*/ 920068 w 4260038"/>
                  <a:gd name="connsiteY21" fmla="*/ 5640850 h 5640850"/>
                  <a:gd name="connsiteX22" fmla="*/ 0 w 4260038"/>
                  <a:gd name="connsiteY22" fmla="*/ 5640850 h 5640850"/>
                  <a:gd name="connsiteX23" fmla="*/ 0 w 4260038"/>
                  <a:gd name="connsiteY23" fmla="*/ 1804758 h 5640850"/>
                  <a:gd name="connsiteX24" fmla="*/ 1804758 w 4260038"/>
                  <a:gd name="connsiteY24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149481 w 4260038"/>
                  <a:gd name="connsiteY10" fmla="*/ 4463210 h 5640850"/>
                  <a:gd name="connsiteX11" fmla="*/ 2056673 w 4260038"/>
                  <a:gd name="connsiteY11" fmla="*/ 2088588 h 5640850"/>
                  <a:gd name="connsiteX12" fmla="*/ 2178431 w 4260038"/>
                  <a:gd name="connsiteY12" fmla="*/ 1767832 h 5640850"/>
                  <a:gd name="connsiteX13" fmla="*/ 2443070 w 4260038"/>
                  <a:gd name="connsiteY13" fmla="*/ 1811286 h 5640850"/>
                  <a:gd name="connsiteX14" fmla="*/ 2469072 w 4260038"/>
                  <a:gd name="connsiteY14" fmla="*/ 1840719 h 5640850"/>
                  <a:gd name="connsiteX15" fmla="*/ 2689447 w 4260038"/>
                  <a:gd name="connsiteY15" fmla="*/ 2061094 h 5640850"/>
                  <a:gd name="connsiteX16" fmla="*/ 2689447 w 4260038"/>
                  <a:gd name="connsiteY16" fmla="*/ 1804758 h 5640850"/>
                  <a:gd name="connsiteX17" fmla="*/ 1804758 w 4260038"/>
                  <a:gd name="connsiteY17" fmla="*/ 920069 h 5640850"/>
                  <a:gd name="connsiteX18" fmla="*/ 1804758 w 4260038"/>
                  <a:gd name="connsiteY18" fmla="*/ 920068 h 5640850"/>
                  <a:gd name="connsiteX19" fmla="*/ 920069 w 4260038"/>
                  <a:gd name="connsiteY19" fmla="*/ 1804757 h 5640850"/>
                  <a:gd name="connsiteX20" fmla="*/ 920068 w 4260038"/>
                  <a:gd name="connsiteY20" fmla="*/ 5640850 h 5640850"/>
                  <a:gd name="connsiteX21" fmla="*/ 0 w 4260038"/>
                  <a:gd name="connsiteY21" fmla="*/ 5640850 h 5640850"/>
                  <a:gd name="connsiteX22" fmla="*/ 0 w 4260038"/>
                  <a:gd name="connsiteY22" fmla="*/ 1804758 h 5640850"/>
                  <a:gd name="connsiteX23" fmla="*/ 1804758 w 4260038"/>
                  <a:gd name="connsiteY23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3149481 w 4260038"/>
                  <a:gd name="connsiteY9" fmla="*/ 4463210 h 5640850"/>
                  <a:gd name="connsiteX10" fmla="*/ 2056673 w 4260038"/>
                  <a:gd name="connsiteY10" fmla="*/ 2088588 h 5640850"/>
                  <a:gd name="connsiteX11" fmla="*/ 2178431 w 4260038"/>
                  <a:gd name="connsiteY11" fmla="*/ 1767832 h 5640850"/>
                  <a:gd name="connsiteX12" fmla="*/ 2443070 w 4260038"/>
                  <a:gd name="connsiteY12" fmla="*/ 1811286 h 5640850"/>
                  <a:gd name="connsiteX13" fmla="*/ 2469072 w 4260038"/>
                  <a:gd name="connsiteY13" fmla="*/ 1840719 h 5640850"/>
                  <a:gd name="connsiteX14" fmla="*/ 2689447 w 4260038"/>
                  <a:gd name="connsiteY14" fmla="*/ 2061094 h 5640850"/>
                  <a:gd name="connsiteX15" fmla="*/ 2689447 w 4260038"/>
                  <a:gd name="connsiteY15" fmla="*/ 1804758 h 5640850"/>
                  <a:gd name="connsiteX16" fmla="*/ 1804758 w 4260038"/>
                  <a:gd name="connsiteY16" fmla="*/ 920069 h 5640850"/>
                  <a:gd name="connsiteX17" fmla="*/ 1804758 w 4260038"/>
                  <a:gd name="connsiteY17" fmla="*/ 920068 h 5640850"/>
                  <a:gd name="connsiteX18" fmla="*/ 920069 w 4260038"/>
                  <a:gd name="connsiteY18" fmla="*/ 1804757 h 5640850"/>
                  <a:gd name="connsiteX19" fmla="*/ 920068 w 4260038"/>
                  <a:gd name="connsiteY19" fmla="*/ 5640850 h 5640850"/>
                  <a:gd name="connsiteX20" fmla="*/ 0 w 4260038"/>
                  <a:gd name="connsiteY20" fmla="*/ 5640850 h 5640850"/>
                  <a:gd name="connsiteX21" fmla="*/ 0 w 4260038"/>
                  <a:gd name="connsiteY21" fmla="*/ 1804758 h 5640850"/>
                  <a:gd name="connsiteX22" fmla="*/ 1804758 w 4260038"/>
                  <a:gd name="connsiteY22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3149481 w 4260038"/>
                  <a:gd name="connsiteY8" fmla="*/ 4463210 h 5640850"/>
                  <a:gd name="connsiteX9" fmla="*/ 2056673 w 4260038"/>
                  <a:gd name="connsiteY9" fmla="*/ 2088588 h 5640850"/>
                  <a:gd name="connsiteX10" fmla="*/ 2178431 w 4260038"/>
                  <a:gd name="connsiteY10" fmla="*/ 1767832 h 5640850"/>
                  <a:gd name="connsiteX11" fmla="*/ 2443070 w 4260038"/>
                  <a:gd name="connsiteY11" fmla="*/ 1811286 h 5640850"/>
                  <a:gd name="connsiteX12" fmla="*/ 2469072 w 4260038"/>
                  <a:gd name="connsiteY12" fmla="*/ 1840719 h 5640850"/>
                  <a:gd name="connsiteX13" fmla="*/ 2689447 w 4260038"/>
                  <a:gd name="connsiteY13" fmla="*/ 2061094 h 5640850"/>
                  <a:gd name="connsiteX14" fmla="*/ 2689447 w 4260038"/>
                  <a:gd name="connsiteY14" fmla="*/ 1804758 h 5640850"/>
                  <a:gd name="connsiteX15" fmla="*/ 1804758 w 4260038"/>
                  <a:gd name="connsiteY15" fmla="*/ 920069 h 5640850"/>
                  <a:gd name="connsiteX16" fmla="*/ 1804758 w 4260038"/>
                  <a:gd name="connsiteY16" fmla="*/ 920068 h 5640850"/>
                  <a:gd name="connsiteX17" fmla="*/ 920069 w 4260038"/>
                  <a:gd name="connsiteY17" fmla="*/ 1804757 h 5640850"/>
                  <a:gd name="connsiteX18" fmla="*/ 920068 w 4260038"/>
                  <a:gd name="connsiteY18" fmla="*/ 5640850 h 5640850"/>
                  <a:gd name="connsiteX19" fmla="*/ 0 w 4260038"/>
                  <a:gd name="connsiteY19" fmla="*/ 5640850 h 5640850"/>
                  <a:gd name="connsiteX20" fmla="*/ 0 w 4260038"/>
                  <a:gd name="connsiteY20" fmla="*/ 1804758 h 5640850"/>
                  <a:gd name="connsiteX21" fmla="*/ 1804758 w 4260038"/>
                  <a:gd name="connsiteY21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3149481 w 4260038"/>
                  <a:gd name="connsiteY7" fmla="*/ 4463210 h 5640850"/>
                  <a:gd name="connsiteX8" fmla="*/ 2056673 w 4260038"/>
                  <a:gd name="connsiteY8" fmla="*/ 2088588 h 5640850"/>
                  <a:gd name="connsiteX9" fmla="*/ 2178431 w 4260038"/>
                  <a:gd name="connsiteY9" fmla="*/ 1767832 h 5640850"/>
                  <a:gd name="connsiteX10" fmla="*/ 2443070 w 4260038"/>
                  <a:gd name="connsiteY10" fmla="*/ 1811286 h 5640850"/>
                  <a:gd name="connsiteX11" fmla="*/ 2469072 w 4260038"/>
                  <a:gd name="connsiteY11" fmla="*/ 1840719 h 5640850"/>
                  <a:gd name="connsiteX12" fmla="*/ 2689447 w 4260038"/>
                  <a:gd name="connsiteY12" fmla="*/ 2061094 h 5640850"/>
                  <a:gd name="connsiteX13" fmla="*/ 2689447 w 4260038"/>
                  <a:gd name="connsiteY13" fmla="*/ 1804758 h 5640850"/>
                  <a:gd name="connsiteX14" fmla="*/ 1804758 w 4260038"/>
                  <a:gd name="connsiteY14" fmla="*/ 920069 h 5640850"/>
                  <a:gd name="connsiteX15" fmla="*/ 1804758 w 4260038"/>
                  <a:gd name="connsiteY15" fmla="*/ 920068 h 5640850"/>
                  <a:gd name="connsiteX16" fmla="*/ 920069 w 4260038"/>
                  <a:gd name="connsiteY16" fmla="*/ 1804757 h 5640850"/>
                  <a:gd name="connsiteX17" fmla="*/ 920068 w 4260038"/>
                  <a:gd name="connsiteY17" fmla="*/ 5640850 h 5640850"/>
                  <a:gd name="connsiteX18" fmla="*/ 0 w 4260038"/>
                  <a:gd name="connsiteY18" fmla="*/ 5640850 h 5640850"/>
                  <a:gd name="connsiteX19" fmla="*/ 0 w 4260038"/>
                  <a:gd name="connsiteY19" fmla="*/ 1804758 h 5640850"/>
                  <a:gd name="connsiteX20" fmla="*/ 1804758 w 4260038"/>
                  <a:gd name="connsiteY20" fmla="*/ 0 h 5640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260038" h="5640850">
                    <a:moveTo>
                      <a:pt x="1804758" y="0"/>
                    </a:moveTo>
                    <a:cubicBezTo>
                      <a:pt x="2801498" y="0"/>
                      <a:pt x="3609516" y="808018"/>
                      <a:pt x="3609516" y="1804758"/>
                    </a:cubicBezTo>
                    <a:cubicBezTo>
                      <a:pt x="3609516" y="1891731"/>
                      <a:pt x="3609515" y="1978703"/>
                      <a:pt x="3609515" y="2065676"/>
                    </a:cubicBezTo>
                    <a:lnTo>
                      <a:pt x="3810451" y="1864740"/>
                    </a:lnTo>
                    <a:lnTo>
                      <a:pt x="3820669" y="1847021"/>
                    </a:lnTo>
                    <a:cubicBezTo>
                      <a:pt x="3886641" y="1755476"/>
                      <a:pt x="4009955" y="1719749"/>
                      <a:pt x="4116878" y="1767832"/>
                    </a:cubicBezTo>
                    <a:cubicBezTo>
                      <a:pt x="4239074" y="1822784"/>
                      <a:pt x="4293587" y="1966392"/>
                      <a:pt x="4238636" y="2088588"/>
                    </a:cubicBezTo>
                    <a:lnTo>
                      <a:pt x="3149481" y="4463210"/>
                    </a:lnTo>
                    <a:lnTo>
                      <a:pt x="2056673" y="2088588"/>
                    </a:lnTo>
                    <a:cubicBezTo>
                      <a:pt x="2001721" y="1966392"/>
                      <a:pt x="2056234" y="1822784"/>
                      <a:pt x="2178431" y="1767832"/>
                    </a:cubicBezTo>
                    <a:cubicBezTo>
                      <a:pt x="2270078" y="1726618"/>
                      <a:pt x="2373769" y="1746979"/>
                      <a:pt x="2443070" y="1811286"/>
                    </a:cubicBezTo>
                    <a:lnTo>
                      <a:pt x="2469072" y="1840719"/>
                    </a:lnTo>
                    <a:lnTo>
                      <a:pt x="2689447" y="2061094"/>
                    </a:lnTo>
                    <a:lnTo>
                      <a:pt x="2689447" y="1804758"/>
                    </a:lnTo>
                    <a:cubicBezTo>
                      <a:pt x="2689447" y="1316158"/>
                      <a:pt x="2293358" y="920069"/>
                      <a:pt x="1804758" y="920069"/>
                    </a:cubicBezTo>
                    <a:lnTo>
                      <a:pt x="1804758" y="920068"/>
                    </a:lnTo>
                    <a:cubicBezTo>
                      <a:pt x="1316158" y="920068"/>
                      <a:pt x="920069" y="1316157"/>
                      <a:pt x="920069" y="1804757"/>
                    </a:cubicBezTo>
                    <a:cubicBezTo>
                      <a:pt x="920069" y="3083455"/>
                      <a:pt x="920068" y="4362152"/>
                      <a:pt x="920068" y="5640850"/>
                    </a:cubicBezTo>
                    <a:lnTo>
                      <a:pt x="0" y="5640850"/>
                    </a:lnTo>
                    <a:lnTo>
                      <a:pt x="0" y="1804758"/>
                    </a:lnTo>
                    <a:cubicBezTo>
                      <a:pt x="0" y="808018"/>
                      <a:pt x="808018" y="0"/>
                      <a:pt x="1804758" y="0"/>
                    </a:cubicBezTo>
                    <a:close/>
                  </a:path>
                </a:pathLst>
              </a:custGeom>
              <a:solidFill>
                <a:srgbClr val="0000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EC27305E-86C8-46A2-9631-E17EA64F0D20}"/>
              </a:ext>
            </a:extLst>
          </p:cNvPr>
          <p:cNvGrpSpPr/>
          <p:nvPr/>
        </p:nvGrpSpPr>
        <p:grpSpPr>
          <a:xfrm>
            <a:off x="6271369" y="3733076"/>
            <a:ext cx="3202880" cy="2741712"/>
            <a:chOff x="6271369" y="3733076"/>
            <a:chExt cx="3202880" cy="2741712"/>
          </a:xfrm>
        </p:grpSpPr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3F0343AC-EDE8-4C2D-8709-9A7A51AB1F81}"/>
                </a:ext>
              </a:extLst>
            </p:cNvPr>
            <p:cNvGrpSpPr/>
            <p:nvPr/>
          </p:nvGrpSpPr>
          <p:grpSpPr>
            <a:xfrm>
              <a:off x="6553808" y="3752850"/>
              <a:ext cx="2721938" cy="2721938"/>
              <a:chOff x="6553808" y="3752850"/>
              <a:chExt cx="2721938" cy="2721938"/>
            </a:xfrm>
          </p:grpSpPr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324D9EF1-C6F6-4E04-AE5B-97E1B208A774}"/>
                  </a:ext>
                </a:extLst>
              </p:cNvPr>
              <p:cNvGrpSpPr/>
              <p:nvPr/>
            </p:nvGrpSpPr>
            <p:grpSpPr>
              <a:xfrm>
                <a:off x="6566509" y="3765551"/>
                <a:ext cx="2696536" cy="2696530"/>
                <a:chOff x="3543630" y="3341419"/>
                <a:chExt cx="1646813" cy="1646810"/>
              </a:xfrm>
            </p:grpSpPr>
            <p:sp>
              <p:nvSpPr>
                <p:cNvPr id="36" name="楕円 35">
                  <a:extLst>
                    <a:ext uri="{FF2B5EF4-FFF2-40B4-BE49-F238E27FC236}">
                      <a16:creationId xmlns:a16="http://schemas.microsoft.com/office/drawing/2014/main" id="{DD9CF468-62E5-4F2F-A982-BF579606BF7E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9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&quot;禁止&quot;マーク 37">
                  <a:extLst>
                    <a:ext uri="{FF2B5EF4-FFF2-40B4-BE49-F238E27FC236}">
                      <a16:creationId xmlns:a16="http://schemas.microsoft.com/office/drawing/2014/main" id="{6F5B9A85-6E88-42D1-9677-C90CE70258C0}"/>
                    </a:ext>
                  </a:extLst>
                </p:cNvPr>
                <p:cNvSpPr/>
                <p:nvPr/>
              </p:nvSpPr>
              <p:spPr bwMode="auto">
                <a:xfrm>
                  <a:off x="3587099" y="3384887"/>
                  <a:ext cx="1559874" cy="1559872"/>
                </a:xfrm>
                <a:prstGeom prst="noSmoking">
                  <a:avLst>
                    <a:gd name="adj" fmla="val 9559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9" name="円: 塗りつぶしなし 38">
                <a:extLst>
                  <a:ext uri="{FF2B5EF4-FFF2-40B4-BE49-F238E27FC236}">
                    <a16:creationId xmlns:a16="http://schemas.microsoft.com/office/drawing/2014/main" id="{47961AB8-FA20-423E-80BD-6DDD94530327}"/>
                  </a:ext>
                </a:extLst>
              </p:cNvPr>
              <p:cNvSpPr/>
              <p:nvPr/>
            </p:nvSpPr>
            <p:spPr>
              <a:xfrm>
                <a:off x="6553808" y="375285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30EA3E01-E64A-4529-A832-610D7EF08240}"/>
                </a:ext>
              </a:extLst>
            </p:cNvPr>
            <p:cNvGrpSpPr/>
            <p:nvPr/>
          </p:nvGrpSpPr>
          <p:grpSpPr>
            <a:xfrm>
              <a:off x="6271369" y="3733076"/>
              <a:ext cx="2536199" cy="1268515"/>
              <a:chOff x="6271369" y="3733076"/>
              <a:chExt cx="2536199" cy="1268515"/>
            </a:xfrm>
          </p:grpSpPr>
          <p:sp>
            <p:nvSpPr>
              <p:cNvPr id="94" name="テキスト ボックス 93">
                <a:extLst>
                  <a:ext uri="{FF2B5EF4-FFF2-40B4-BE49-F238E27FC236}">
                    <a16:creationId xmlns:a16="http://schemas.microsoft.com/office/drawing/2014/main" id="{8AB85005-2FFF-49B7-B2B4-84EFF9707FAA}"/>
                  </a:ext>
                </a:extLst>
              </p:cNvPr>
              <p:cNvSpPr txBox="1"/>
              <p:nvPr/>
            </p:nvSpPr>
            <p:spPr>
              <a:xfrm rot="20700000">
                <a:off x="6271369" y="3733076"/>
                <a:ext cx="893736" cy="35844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NO!</a:t>
                </a:r>
                <a:endPara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grpSp>
            <p:nvGrpSpPr>
              <p:cNvPr id="87" name="グループ化 86">
                <a:extLst>
                  <a:ext uri="{FF2B5EF4-FFF2-40B4-BE49-F238E27FC236}">
                    <a16:creationId xmlns:a16="http://schemas.microsoft.com/office/drawing/2014/main" id="{409586DB-4192-4523-A7A8-DFEAC4A2EE55}"/>
                  </a:ext>
                </a:extLst>
              </p:cNvPr>
              <p:cNvGrpSpPr/>
              <p:nvPr/>
            </p:nvGrpSpPr>
            <p:grpSpPr>
              <a:xfrm>
                <a:off x="6987192" y="4413173"/>
                <a:ext cx="808068" cy="588418"/>
                <a:chOff x="7097166" y="4493253"/>
                <a:chExt cx="588119" cy="428257"/>
              </a:xfrm>
            </p:grpSpPr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1B42D927-76A9-4131-858B-6970E386DA65}"/>
                    </a:ext>
                  </a:extLst>
                </p:cNvPr>
                <p:cNvSpPr/>
                <p:nvPr/>
              </p:nvSpPr>
              <p:spPr>
                <a:xfrm>
                  <a:off x="7097166" y="4493253"/>
                  <a:ext cx="588119" cy="428257"/>
                </a:xfrm>
                <a:custGeom>
                  <a:avLst/>
                  <a:gdLst>
                    <a:gd name="connsiteX0" fmla="*/ 33303 w 588119"/>
                    <a:gd name="connsiteY0" fmla="*/ 0 h 428257"/>
                    <a:gd name="connsiteX1" fmla="*/ 588119 w 588119"/>
                    <a:gd name="connsiteY1" fmla="*/ 148663 h 428257"/>
                    <a:gd name="connsiteX2" fmla="*/ 583664 w 588119"/>
                    <a:gd name="connsiteY2" fmla="*/ 192848 h 428257"/>
                    <a:gd name="connsiteX3" fmla="*/ 294827 w 588119"/>
                    <a:gd name="connsiteY3" fmla="*/ 428257 h 428257"/>
                    <a:gd name="connsiteX4" fmla="*/ 0 w 588119"/>
                    <a:gd name="connsiteY4" fmla="*/ 133430 h 428257"/>
                    <a:gd name="connsiteX5" fmla="*/ 23169 w 588119"/>
                    <a:gd name="connsiteY5" fmla="*/ 18670 h 4282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119" h="428257">
                      <a:moveTo>
                        <a:pt x="33303" y="0"/>
                      </a:moveTo>
                      <a:lnTo>
                        <a:pt x="588119" y="148663"/>
                      </a:lnTo>
                      <a:lnTo>
                        <a:pt x="583664" y="192848"/>
                      </a:lnTo>
                      <a:cubicBezTo>
                        <a:pt x="556173" y="327196"/>
                        <a:pt x="437302" y="428257"/>
                        <a:pt x="294827" y="428257"/>
                      </a:cubicBezTo>
                      <a:cubicBezTo>
                        <a:pt x="131999" y="428257"/>
                        <a:pt x="0" y="296258"/>
                        <a:pt x="0" y="133430"/>
                      </a:cubicBezTo>
                      <a:cubicBezTo>
                        <a:pt x="0" y="92723"/>
                        <a:pt x="8250" y="53943"/>
                        <a:pt x="23169" y="1867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22EE6C29-3FD1-42AF-90ED-83CA45E92974}"/>
                    </a:ext>
                  </a:extLst>
                </p:cNvPr>
                <p:cNvSpPr/>
                <p:nvPr/>
              </p:nvSpPr>
              <p:spPr>
                <a:xfrm>
                  <a:off x="7334793" y="4558509"/>
                  <a:ext cx="292100" cy="240225"/>
                </a:xfrm>
                <a:custGeom>
                  <a:avLst/>
                  <a:gdLst>
                    <a:gd name="connsiteX0" fmla="*/ 36644 w 292100"/>
                    <a:gd name="connsiteY0" fmla="*/ 0 h 240225"/>
                    <a:gd name="connsiteX1" fmla="*/ 286609 w 292100"/>
                    <a:gd name="connsiteY1" fmla="*/ 66978 h 240225"/>
                    <a:gd name="connsiteX2" fmla="*/ 292100 w 292100"/>
                    <a:gd name="connsiteY2" fmla="*/ 94175 h 240225"/>
                    <a:gd name="connsiteX3" fmla="*/ 146050 w 292100"/>
                    <a:gd name="connsiteY3" fmla="*/ 240225 h 240225"/>
                    <a:gd name="connsiteX4" fmla="*/ 0 w 292100"/>
                    <a:gd name="connsiteY4" fmla="*/ 94175 h 240225"/>
                    <a:gd name="connsiteX5" fmla="*/ 11477 w 292100"/>
                    <a:gd name="connsiteY5" fmla="*/ 37326 h 240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2100" h="240225">
                      <a:moveTo>
                        <a:pt x="36644" y="0"/>
                      </a:moveTo>
                      <a:lnTo>
                        <a:pt x="286609" y="66978"/>
                      </a:lnTo>
                      <a:lnTo>
                        <a:pt x="292100" y="94175"/>
                      </a:lnTo>
                      <a:cubicBezTo>
                        <a:pt x="292100" y="174836"/>
                        <a:pt x="226711" y="240225"/>
                        <a:pt x="146050" y="240225"/>
                      </a:cubicBezTo>
                      <a:cubicBezTo>
                        <a:pt x="65389" y="240225"/>
                        <a:pt x="0" y="174836"/>
                        <a:pt x="0" y="94175"/>
                      </a:cubicBezTo>
                      <a:cubicBezTo>
                        <a:pt x="0" y="74010"/>
                        <a:pt x="4087" y="54799"/>
                        <a:pt x="11477" y="3732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8" name="グループ化 87">
                <a:extLst>
                  <a:ext uri="{FF2B5EF4-FFF2-40B4-BE49-F238E27FC236}">
                    <a16:creationId xmlns:a16="http://schemas.microsoft.com/office/drawing/2014/main" id="{416F666C-04F7-4C20-9352-2437CFD26647}"/>
                  </a:ext>
                </a:extLst>
              </p:cNvPr>
              <p:cNvGrpSpPr/>
              <p:nvPr/>
            </p:nvGrpSpPr>
            <p:grpSpPr>
              <a:xfrm flipH="1">
                <a:off x="7999500" y="4413173"/>
                <a:ext cx="808068" cy="588418"/>
                <a:chOff x="7097166" y="4493253"/>
                <a:chExt cx="588119" cy="428257"/>
              </a:xfrm>
            </p:grpSpPr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C60D9146-67FC-4977-95AE-577592398D19}"/>
                    </a:ext>
                  </a:extLst>
                </p:cNvPr>
                <p:cNvSpPr/>
                <p:nvPr/>
              </p:nvSpPr>
              <p:spPr>
                <a:xfrm>
                  <a:off x="7097166" y="4493253"/>
                  <a:ext cx="588119" cy="428257"/>
                </a:xfrm>
                <a:custGeom>
                  <a:avLst/>
                  <a:gdLst>
                    <a:gd name="connsiteX0" fmla="*/ 33303 w 588119"/>
                    <a:gd name="connsiteY0" fmla="*/ 0 h 428257"/>
                    <a:gd name="connsiteX1" fmla="*/ 588119 w 588119"/>
                    <a:gd name="connsiteY1" fmla="*/ 148663 h 428257"/>
                    <a:gd name="connsiteX2" fmla="*/ 583664 w 588119"/>
                    <a:gd name="connsiteY2" fmla="*/ 192848 h 428257"/>
                    <a:gd name="connsiteX3" fmla="*/ 294827 w 588119"/>
                    <a:gd name="connsiteY3" fmla="*/ 428257 h 428257"/>
                    <a:gd name="connsiteX4" fmla="*/ 0 w 588119"/>
                    <a:gd name="connsiteY4" fmla="*/ 133430 h 428257"/>
                    <a:gd name="connsiteX5" fmla="*/ 23169 w 588119"/>
                    <a:gd name="connsiteY5" fmla="*/ 18670 h 4282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119" h="428257">
                      <a:moveTo>
                        <a:pt x="33303" y="0"/>
                      </a:moveTo>
                      <a:lnTo>
                        <a:pt x="588119" y="148663"/>
                      </a:lnTo>
                      <a:lnTo>
                        <a:pt x="583664" y="192848"/>
                      </a:lnTo>
                      <a:cubicBezTo>
                        <a:pt x="556173" y="327196"/>
                        <a:pt x="437302" y="428257"/>
                        <a:pt x="294827" y="428257"/>
                      </a:cubicBezTo>
                      <a:cubicBezTo>
                        <a:pt x="131999" y="428257"/>
                        <a:pt x="0" y="296258"/>
                        <a:pt x="0" y="133430"/>
                      </a:cubicBezTo>
                      <a:cubicBezTo>
                        <a:pt x="0" y="92723"/>
                        <a:pt x="8250" y="53943"/>
                        <a:pt x="23169" y="1867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71822329-45D7-4642-8E4C-67938D167C3C}"/>
                    </a:ext>
                  </a:extLst>
                </p:cNvPr>
                <p:cNvSpPr/>
                <p:nvPr/>
              </p:nvSpPr>
              <p:spPr>
                <a:xfrm>
                  <a:off x="7334793" y="4558509"/>
                  <a:ext cx="292100" cy="240225"/>
                </a:xfrm>
                <a:custGeom>
                  <a:avLst/>
                  <a:gdLst>
                    <a:gd name="connsiteX0" fmla="*/ 36644 w 292100"/>
                    <a:gd name="connsiteY0" fmla="*/ 0 h 240225"/>
                    <a:gd name="connsiteX1" fmla="*/ 286609 w 292100"/>
                    <a:gd name="connsiteY1" fmla="*/ 66978 h 240225"/>
                    <a:gd name="connsiteX2" fmla="*/ 292100 w 292100"/>
                    <a:gd name="connsiteY2" fmla="*/ 94175 h 240225"/>
                    <a:gd name="connsiteX3" fmla="*/ 146050 w 292100"/>
                    <a:gd name="connsiteY3" fmla="*/ 240225 h 240225"/>
                    <a:gd name="connsiteX4" fmla="*/ 0 w 292100"/>
                    <a:gd name="connsiteY4" fmla="*/ 94175 h 240225"/>
                    <a:gd name="connsiteX5" fmla="*/ 11477 w 292100"/>
                    <a:gd name="connsiteY5" fmla="*/ 37326 h 240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2100" h="240225">
                      <a:moveTo>
                        <a:pt x="36644" y="0"/>
                      </a:moveTo>
                      <a:lnTo>
                        <a:pt x="286609" y="66978"/>
                      </a:lnTo>
                      <a:lnTo>
                        <a:pt x="292100" y="94175"/>
                      </a:lnTo>
                      <a:cubicBezTo>
                        <a:pt x="292100" y="174836"/>
                        <a:pt x="226711" y="240225"/>
                        <a:pt x="146050" y="240225"/>
                      </a:cubicBezTo>
                      <a:cubicBezTo>
                        <a:pt x="65389" y="240225"/>
                        <a:pt x="0" y="174836"/>
                        <a:pt x="0" y="94175"/>
                      </a:cubicBezTo>
                      <a:cubicBezTo>
                        <a:pt x="0" y="74010"/>
                        <a:pt x="4087" y="54799"/>
                        <a:pt x="11477" y="3732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02" name="フリーフォーム 168">
              <a:extLst>
                <a:ext uri="{FF2B5EF4-FFF2-40B4-BE49-F238E27FC236}">
                  <a16:creationId xmlns:a16="http://schemas.microsoft.com/office/drawing/2014/main" id="{26F6DCF9-F329-4B68-A482-57FD0ACC19DC}"/>
                </a:ext>
              </a:extLst>
            </p:cNvPr>
            <p:cNvSpPr/>
            <p:nvPr/>
          </p:nvSpPr>
          <p:spPr>
            <a:xfrm rot="900000">
              <a:off x="8561265" y="5001371"/>
              <a:ext cx="912984" cy="1102608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3" name="フリーフォーム 168">
              <a:extLst>
                <a:ext uri="{FF2B5EF4-FFF2-40B4-BE49-F238E27FC236}">
                  <a16:creationId xmlns:a16="http://schemas.microsoft.com/office/drawing/2014/main" id="{ACF4D9F2-DCB2-4A17-96B9-9F675DEC5DF9}"/>
                </a:ext>
              </a:extLst>
            </p:cNvPr>
            <p:cNvSpPr/>
            <p:nvPr/>
          </p:nvSpPr>
          <p:spPr>
            <a:xfrm rot="20700000" flipH="1">
              <a:off x="6387823" y="5001372"/>
              <a:ext cx="912984" cy="1102608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12" name="グループ化 211">
              <a:extLst>
                <a:ext uri="{FF2B5EF4-FFF2-40B4-BE49-F238E27FC236}">
                  <a16:creationId xmlns:a16="http://schemas.microsoft.com/office/drawing/2014/main" id="{9947440B-3A97-4A1E-8783-0BEB635F0F48}"/>
                </a:ext>
              </a:extLst>
            </p:cNvPr>
            <p:cNvGrpSpPr/>
            <p:nvPr/>
          </p:nvGrpSpPr>
          <p:grpSpPr>
            <a:xfrm>
              <a:off x="7453038" y="4977859"/>
              <a:ext cx="1042024" cy="1291239"/>
              <a:chOff x="1509599" y="1345308"/>
              <a:chExt cx="1240104" cy="1642060"/>
            </a:xfrm>
          </p:grpSpPr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D9AE0D27-7929-4382-B7E5-061C160AAE29}"/>
                  </a:ext>
                </a:extLst>
              </p:cNvPr>
              <p:cNvSpPr/>
              <p:nvPr/>
            </p:nvSpPr>
            <p:spPr>
              <a:xfrm>
                <a:off x="1509599" y="1345308"/>
                <a:ext cx="1240104" cy="1642060"/>
              </a:xfrm>
              <a:custGeom>
                <a:avLst/>
                <a:gdLst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378312 w 4260038"/>
                  <a:gd name="connsiteY13" fmla="*/ 2786564 h 5640850"/>
                  <a:gd name="connsiteX14" fmla="*/ 2373513 w 4260038"/>
                  <a:gd name="connsiteY14" fmla="*/ 2781133 h 5640850"/>
                  <a:gd name="connsiteX15" fmla="*/ 2348965 w 4260038"/>
                  <a:gd name="connsiteY15" fmla="*/ 2738563 h 5640850"/>
                  <a:gd name="connsiteX16" fmla="*/ 2056673 w 4260038"/>
                  <a:gd name="connsiteY16" fmla="*/ 2088588 h 5640850"/>
                  <a:gd name="connsiteX17" fmla="*/ 2178431 w 4260038"/>
                  <a:gd name="connsiteY17" fmla="*/ 1767832 h 5640850"/>
                  <a:gd name="connsiteX18" fmla="*/ 2443070 w 4260038"/>
                  <a:gd name="connsiteY18" fmla="*/ 1811286 h 5640850"/>
                  <a:gd name="connsiteX19" fmla="*/ 2469072 w 4260038"/>
                  <a:gd name="connsiteY19" fmla="*/ 1840719 h 5640850"/>
                  <a:gd name="connsiteX20" fmla="*/ 2689447 w 4260038"/>
                  <a:gd name="connsiteY20" fmla="*/ 2061094 h 5640850"/>
                  <a:gd name="connsiteX21" fmla="*/ 2689447 w 4260038"/>
                  <a:gd name="connsiteY21" fmla="*/ 1804758 h 5640850"/>
                  <a:gd name="connsiteX22" fmla="*/ 1804758 w 4260038"/>
                  <a:gd name="connsiteY22" fmla="*/ 920069 h 5640850"/>
                  <a:gd name="connsiteX23" fmla="*/ 1804758 w 4260038"/>
                  <a:gd name="connsiteY23" fmla="*/ 920068 h 5640850"/>
                  <a:gd name="connsiteX24" fmla="*/ 920069 w 4260038"/>
                  <a:gd name="connsiteY24" fmla="*/ 1804757 h 5640850"/>
                  <a:gd name="connsiteX25" fmla="*/ 920068 w 4260038"/>
                  <a:gd name="connsiteY25" fmla="*/ 5640850 h 5640850"/>
                  <a:gd name="connsiteX26" fmla="*/ 0 w 4260038"/>
                  <a:gd name="connsiteY26" fmla="*/ 5640850 h 5640850"/>
                  <a:gd name="connsiteX27" fmla="*/ 0 w 4260038"/>
                  <a:gd name="connsiteY27" fmla="*/ 1804758 h 5640850"/>
                  <a:gd name="connsiteX28" fmla="*/ 1804758 w 4260038"/>
                  <a:gd name="connsiteY28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378312 w 4260038"/>
                  <a:gd name="connsiteY13" fmla="*/ 2786564 h 5640850"/>
                  <a:gd name="connsiteX14" fmla="*/ 2373513 w 4260038"/>
                  <a:gd name="connsiteY14" fmla="*/ 2781133 h 5640850"/>
                  <a:gd name="connsiteX15" fmla="*/ 2056673 w 4260038"/>
                  <a:gd name="connsiteY15" fmla="*/ 2088588 h 5640850"/>
                  <a:gd name="connsiteX16" fmla="*/ 2178431 w 4260038"/>
                  <a:gd name="connsiteY16" fmla="*/ 1767832 h 5640850"/>
                  <a:gd name="connsiteX17" fmla="*/ 2443070 w 4260038"/>
                  <a:gd name="connsiteY17" fmla="*/ 1811286 h 5640850"/>
                  <a:gd name="connsiteX18" fmla="*/ 2469072 w 4260038"/>
                  <a:gd name="connsiteY18" fmla="*/ 1840719 h 5640850"/>
                  <a:gd name="connsiteX19" fmla="*/ 2689447 w 4260038"/>
                  <a:gd name="connsiteY19" fmla="*/ 2061094 h 5640850"/>
                  <a:gd name="connsiteX20" fmla="*/ 2689447 w 4260038"/>
                  <a:gd name="connsiteY20" fmla="*/ 1804758 h 5640850"/>
                  <a:gd name="connsiteX21" fmla="*/ 1804758 w 4260038"/>
                  <a:gd name="connsiteY21" fmla="*/ 920069 h 5640850"/>
                  <a:gd name="connsiteX22" fmla="*/ 1804758 w 4260038"/>
                  <a:gd name="connsiteY22" fmla="*/ 920068 h 5640850"/>
                  <a:gd name="connsiteX23" fmla="*/ 920069 w 4260038"/>
                  <a:gd name="connsiteY23" fmla="*/ 1804757 h 5640850"/>
                  <a:gd name="connsiteX24" fmla="*/ 920068 w 4260038"/>
                  <a:gd name="connsiteY24" fmla="*/ 5640850 h 5640850"/>
                  <a:gd name="connsiteX25" fmla="*/ 0 w 4260038"/>
                  <a:gd name="connsiteY25" fmla="*/ 5640850 h 5640850"/>
                  <a:gd name="connsiteX26" fmla="*/ 0 w 4260038"/>
                  <a:gd name="connsiteY26" fmla="*/ 1804758 h 5640850"/>
                  <a:gd name="connsiteX27" fmla="*/ 1804758 w 4260038"/>
                  <a:gd name="connsiteY27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378312 w 4260038"/>
                  <a:gd name="connsiteY13" fmla="*/ 2786564 h 5640850"/>
                  <a:gd name="connsiteX14" fmla="*/ 2056673 w 4260038"/>
                  <a:gd name="connsiteY14" fmla="*/ 2088588 h 5640850"/>
                  <a:gd name="connsiteX15" fmla="*/ 2178431 w 4260038"/>
                  <a:gd name="connsiteY15" fmla="*/ 1767832 h 5640850"/>
                  <a:gd name="connsiteX16" fmla="*/ 2443070 w 4260038"/>
                  <a:gd name="connsiteY16" fmla="*/ 1811286 h 5640850"/>
                  <a:gd name="connsiteX17" fmla="*/ 2469072 w 4260038"/>
                  <a:gd name="connsiteY17" fmla="*/ 1840719 h 5640850"/>
                  <a:gd name="connsiteX18" fmla="*/ 2689447 w 4260038"/>
                  <a:gd name="connsiteY18" fmla="*/ 2061094 h 5640850"/>
                  <a:gd name="connsiteX19" fmla="*/ 2689447 w 4260038"/>
                  <a:gd name="connsiteY19" fmla="*/ 1804758 h 5640850"/>
                  <a:gd name="connsiteX20" fmla="*/ 1804758 w 4260038"/>
                  <a:gd name="connsiteY20" fmla="*/ 920069 h 5640850"/>
                  <a:gd name="connsiteX21" fmla="*/ 1804758 w 4260038"/>
                  <a:gd name="connsiteY21" fmla="*/ 920068 h 5640850"/>
                  <a:gd name="connsiteX22" fmla="*/ 920069 w 4260038"/>
                  <a:gd name="connsiteY22" fmla="*/ 1804757 h 5640850"/>
                  <a:gd name="connsiteX23" fmla="*/ 920068 w 4260038"/>
                  <a:gd name="connsiteY23" fmla="*/ 5640850 h 5640850"/>
                  <a:gd name="connsiteX24" fmla="*/ 0 w 4260038"/>
                  <a:gd name="connsiteY24" fmla="*/ 5640850 h 5640850"/>
                  <a:gd name="connsiteX25" fmla="*/ 0 w 4260038"/>
                  <a:gd name="connsiteY25" fmla="*/ 1804758 h 5640850"/>
                  <a:gd name="connsiteX26" fmla="*/ 1804758 w 4260038"/>
                  <a:gd name="connsiteY26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056673 w 4260038"/>
                  <a:gd name="connsiteY13" fmla="*/ 2088588 h 5640850"/>
                  <a:gd name="connsiteX14" fmla="*/ 2178431 w 4260038"/>
                  <a:gd name="connsiteY14" fmla="*/ 1767832 h 5640850"/>
                  <a:gd name="connsiteX15" fmla="*/ 2443070 w 4260038"/>
                  <a:gd name="connsiteY15" fmla="*/ 1811286 h 5640850"/>
                  <a:gd name="connsiteX16" fmla="*/ 2469072 w 4260038"/>
                  <a:gd name="connsiteY16" fmla="*/ 1840719 h 5640850"/>
                  <a:gd name="connsiteX17" fmla="*/ 2689447 w 4260038"/>
                  <a:gd name="connsiteY17" fmla="*/ 2061094 h 5640850"/>
                  <a:gd name="connsiteX18" fmla="*/ 2689447 w 4260038"/>
                  <a:gd name="connsiteY18" fmla="*/ 1804758 h 5640850"/>
                  <a:gd name="connsiteX19" fmla="*/ 1804758 w 4260038"/>
                  <a:gd name="connsiteY19" fmla="*/ 920069 h 5640850"/>
                  <a:gd name="connsiteX20" fmla="*/ 1804758 w 4260038"/>
                  <a:gd name="connsiteY20" fmla="*/ 920068 h 5640850"/>
                  <a:gd name="connsiteX21" fmla="*/ 920069 w 4260038"/>
                  <a:gd name="connsiteY21" fmla="*/ 1804757 h 5640850"/>
                  <a:gd name="connsiteX22" fmla="*/ 920068 w 4260038"/>
                  <a:gd name="connsiteY22" fmla="*/ 5640850 h 5640850"/>
                  <a:gd name="connsiteX23" fmla="*/ 0 w 4260038"/>
                  <a:gd name="connsiteY23" fmla="*/ 5640850 h 5640850"/>
                  <a:gd name="connsiteX24" fmla="*/ 0 w 4260038"/>
                  <a:gd name="connsiteY24" fmla="*/ 1804758 h 5640850"/>
                  <a:gd name="connsiteX25" fmla="*/ 1804758 w 4260038"/>
                  <a:gd name="connsiteY25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149481 w 4260038"/>
                  <a:gd name="connsiteY11" fmla="*/ 4463210 h 5640850"/>
                  <a:gd name="connsiteX12" fmla="*/ 2056673 w 4260038"/>
                  <a:gd name="connsiteY12" fmla="*/ 2088588 h 5640850"/>
                  <a:gd name="connsiteX13" fmla="*/ 2178431 w 4260038"/>
                  <a:gd name="connsiteY13" fmla="*/ 1767832 h 5640850"/>
                  <a:gd name="connsiteX14" fmla="*/ 2443070 w 4260038"/>
                  <a:gd name="connsiteY14" fmla="*/ 1811286 h 5640850"/>
                  <a:gd name="connsiteX15" fmla="*/ 2469072 w 4260038"/>
                  <a:gd name="connsiteY15" fmla="*/ 1840719 h 5640850"/>
                  <a:gd name="connsiteX16" fmla="*/ 2689447 w 4260038"/>
                  <a:gd name="connsiteY16" fmla="*/ 2061094 h 5640850"/>
                  <a:gd name="connsiteX17" fmla="*/ 2689447 w 4260038"/>
                  <a:gd name="connsiteY17" fmla="*/ 1804758 h 5640850"/>
                  <a:gd name="connsiteX18" fmla="*/ 1804758 w 4260038"/>
                  <a:gd name="connsiteY18" fmla="*/ 920069 h 5640850"/>
                  <a:gd name="connsiteX19" fmla="*/ 1804758 w 4260038"/>
                  <a:gd name="connsiteY19" fmla="*/ 920068 h 5640850"/>
                  <a:gd name="connsiteX20" fmla="*/ 920069 w 4260038"/>
                  <a:gd name="connsiteY20" fmla="*/ 1804757 h 5640850"/>
                  <a:gd name="connsiteX21" fmla="*/ 920068 w 4260038"/>
                  <a:gd name="connsiteY21" fmla="*/ 5640850 h 5640850"/>
                  <a:gd name="connsiteX22" fmla="*/ 0 w 4260038"/>
                  <a:gd name="connsiteY22" fmla="*/ 5640850 h 5640850"/>
                  <a:gd name="connsiteX23" fmla="*/ 0 w 4260038"/>
                  <a:gd name="connsiteY23" fmla="*/ 1804758 h 5640850"/>
                  <a:gd name="connsiteX24" fmla="*/ 1804758 w 4260038"/>
                  <a:gd name="connsiteY24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149481 w 4260038"/>
                  <a:gd name="connsiteY10" fmla="*/ 4463210 h 5640850"/>
                  <a:gd name="connsiteX11" fmla="*/ 2056673 w 4260038"/>
                  <a:gd name="connsiteY11" fmla="*/ 2088588 h 5640850"/>
                  <a:gd name="connsiteX12" fmla="*/ 2178431 w 4260038"/>
                  <a:gd name="connsiteY12" fmla="*/ 1767832 h 5640850"/>
                  <a:gd name="connsiteX13" fmla="*/ 2443070 w 4260038"/>
                  <a:gd name="connsiteY13" fmla="*/ 1811286 h 5640850"/>
                  <a:gd name="connsiteX14" fmla="*/ 2469072 w 4260038"/>
                  <a:gd name="connsiteY14" fmla="*/ 1840719 h 5640850"/>
                  <a:gd name="connsiteX15" fmla="*/ 2689447 w 4260038"/>
                  <a:gd name="connsiteY15" fmla="*/ 2061094 h 5640850"/>
                  <a:gd name="connsiteX16" fmla="*/ 2689447 w 4260038"/>
                  <a:gd name="connsiteY16" fmla="*/ 1804758 h 5640850"/>
                  <a:gd name="connsiteX17" fmla="*/ 1804758 w 4260038"/>
                  <a:gd name="connsiteY17" fmla="*/ 920069 h 5640850"/>
                  <a:gd name="connsiteX18" fmla="*/ 1804758 w 4260038"/>
                  <a:gd name="connsiteY18" fmla="*/ 920068 h 5640850"/>
                  <a:gd name="connsiteX19" fmla="*/ 920069 w 4260038"/>
                  <a:gd name="connsiteY19" fmla="*/ 1804757 h 5640850"/>
                  <a:gd name="connsiteX20" fmla="*/ 920068 w 4260038"/>
                  <a:gd name="connsiteY20" fmla="*/ 5640850 h 5640850"/>
                  <a:gd name="connsiteX21" fmla="*/ 0 w 4260038"/>
                  <a:gd name="connsiteY21" fmla="*/ 5640850 h 5640850"/>
                  <a:gd name="connsiteX22" fmla="*/ 0 w 4260038"/>
                  <a:gd name="connsiteY22" fmla="*/ 1804758 h 5640850"/>
                  <a:gd name="connsiteX23" fmla="*/ 1804758 w 4260038"/>
                  <a:gd name="connsiteY23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3149481 w 4260038"/>
                  <a:gd name="connsiteY9" fmla="*/ 4463210 h 5640850"/>
                  <a:gd name="connsiteX10" fmla="*/ 2056673 w 4260038"/>
                  <a:gd name="connsiteY10" fmla="*/ 2088588 h 5640850"/>
                  <a:gd name="connsiteX11" fmla="*/ 2178431 w 4260038"/>
                  <a:gd name="connsiteY11" fmla="*/ 1767832 h 5640850"/>
                  <a:gd name="connsiteX12" fmla="*/ 2443070 w 4260038"/>
                  <a:gd name="connsiteY12" fmla="*/ 1811286 h 5640850"/>
                  <a:gd name="connsiteX13" fmla="*/ 2469072 w 4260038"/>
                  <a:gd name="connsiteY13" fmla="*/ 1840719 h 5640850"/>
                  <a:gd name="connsiteX14" fmla="*/ 2689447 w 4260038"/>
                  <a:gd name="connsiteY14" fmla="*/ 2061094 h 5640850"/>
                  <a:gd name="connsiteX15" fmla="*/ 2689447 w 4260038"/>
                  <a:gd name="connsiteY15" fmla="*/ 1804758 h 5640850"/>
                  <a:gd name="connsiteX16" fmla="*/ 1804758 w 4260038"/>
                  <a:gd name="connsiteY16" fmla="*/ 920069 h 5640850"/>
                  <a:gd name="connsiteX17" fmla="*/ 1804758 w 4260038"/>
                  <a:gd name="connsiteY17" fmla="*/ 920068 h 5640850"/>
                  <a:gd name="connsiteX18" fmla="*/ 920069 w 4260038"/>
                  <a:gd name="connsiteY18" fmla="*/ 1804757 h 5640850"/>
                  <a:gd name="connsiteX19" fmla="*/ 920068 w 4260038"/>
                  <a:gd name="connsiteY19" fmla="*/ 5640850 h 5640850"/>
                  <a:gd name="connsiteX20" fmla="*/ 0 w 4260038"/>
                  <a:gd name="connsiteY20" fmla="*/ 5640850 h 5640850"/>
                  <a:gd name="connsiteX21" fmla="*/ 0 w 4260038"/>
                  <a:gd name="connsiteY21" fmla="*/ 1804758 h 5640850"/>
                  <a:gd name="connsiteX22" fmla="*/ 1804758 w 4260038"/>
                  <a:gd name="connsiteY22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3149481 w 4260038"/>
                  <a:gd name="connsiteY8" fmla="*/ 4463210 h 5640850"/>
                  <a:gd name="connsiteX9" fmla="*/ 2056673 w 4260038"/>
                  <a:gd name="connsiteY9" fmla="*/ 2088588 h 5640850"/>
                  <a:gd name="connsiteX10" fmla="*/ 2178431 w 4260038"/>
                  <a:gd name="connsiteY10" fmla="*/ 1767832 h 5640850"/>
                  <a:gd name="connsiteX11" fmla="*/ 2443070 w 4260038"/>
                  <a:gd name="connsiteY11" fmla="*/ 1811286 h 5640850"/>
                  <a:gd name="connsiteX12" fmla="*/ 2469072 w 4260038"/>
                  <a:gd name="connsiteY12" fmla="*/ 1840719 h 5640850"/>
                  <a:gd name="connsiteX13" fmla="*/ 2689447 w 4260038"/>
                  <a:gd name="connsiteY13" fmla="*/ 2061094 h 5640850"/>
                  <a:gd name="connsiteX14" fmla="*/ 2689447 w 4260038"/>
                  <a:gd name="connsiteY14" fmla="*/ 1804758 h 5640850"/>
                  <a:gd name="connsiteX15" fmla="*/ 1804758 w 4260038"/>
                  <a:gd name="connsiteY15" fmla="*/ 920069 h 5640850"/>
                  <a:gd name="connsiteX16" fmla="*/ 1804758 w 4260038"/>
                  <a:gd name="connsiteY16" fmla="*/ 920068 h 5640850"/>
                  <a:gd name="connsiteX17" fmla="*/ 920069 w 4260038"/>
                  <a:gd name="connsiteY17" fmla="*/ 1804757 h 5640850"/>
                  <a:gd name="connsiteX18" fmla="*/ 920068 w 4260038"/>
                  <a:gd name="connsiteY18" fmla="*/ 5640850 h 5640850"/>
                  <a:gd name="connsiteX19" fmla="*/ 0 w 4260038"/>
                  <a:gd name="connsiteY19" fmla="*/ 5640850 h 5640850"/>
                  <a:gd name="connsiteX20" fmla="*/ 0 w 4260038"/>
                  <a:gd name="connsiteY20" fmla="*/ 1804758 h 5640850"/>
                  <a:gd name="connsiteX21" fmla="*/ 1804758 w 4260038"/>
                  <a:gd name="connsiteY21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3149481 w 4260038"/>
                  <a:gd name="connsiteY7" fmla="*/ 4463210 h 5640850"/>
                  <a:gd name="connsiteX8" fmla="*/ 2056673 w 4260038"/>
                  <a:gd name="connsiteY8" fmla="*/ 2088588 h 5640850"/>
                  <a:gd name="connsiteX9" fmla="*/ 2178431 w 4260038"/>
                  <a:gd name="connsiteY9" fmla="*/ 1767832 h 5640850"/>
                  <a:gd name="connsiteX10" fmla="*/ 2443070 w 4260038"/>
                  <a:gd name="connsiteY10" fmla="*/ 1811286 h 5640850"/>
                  <a:gd name="connsiteX11" fmla="*/ 2469072 w 4260038"/>
                  <a:gd name="connsiteY11" fmla="*/ 1840719 h 5640850"/>
                  <a:gd name="connsiteX12" fmla="*/ 2689447 w 4260038"/>
                  <a:gd name="connsiteY12" fmla="*/ 2061094 h 5640850"/>
                  <a:gd name="connsiteX13" fmla="*/ 2689447 w 4260038"/>
                  <a:gd name="connsiteY13" fmla="*/ 1804758 h 5640850"/>
                  <a:gd name="connsiteX14" fmla="*/ 1804758 w 4260038"/>
                  <a:gd name="connsiteY14" fmla="*/ 920069 h 5640850"/>
                  <a:gd name="connsiteX15" fmla="*/ 1804758 w 4260038"/>
                  <a:gd name="connsiteY15" fmla="*/ 920068 h 5640850"/>
                  <a:gd name="connsiteX16" fmla="*/ 920069 w 4260038"/>
                  <a:gd name="connsiteY16" fmla="*/ 1804757 h 5640850"/>
                  <a:gd name="connsiteX17" fmla="*/ 920068 w 4260038"/>
                  <a:gd name="connsiteY17" fmla="*/ 5640850 h 5640850"/>
                  <a:gd name="connsiteX18" fmla="*/ 0 w 4260038"/>
                  <a:gd name="connsiteY18" fmla="*/ 5640850 h 5640850"/>
                  <a:gd name="connsiteX19" fmla="*/ 0 w 4260038"/>
                  <a:gd name="connsiteY19" fmla="*/ 1804758 h 5640850"/>
                  <a:gd name="connsiteX20" fmla="*/ 1804758 w 4260038"/>
                  <a:gd name="connsiteY20" fmla="*/ 0 h 5640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260038" h="5640850">
                    <a:moveTo>
                      <a:pt x="1804758" y="0"/>
                    </a:moveTo>
                    <a:cubicBezTo>
                      <a:pt x="2801498" y="0"/>
                      <a:pt x="3609516" y="808018"/>
                      <a:pt x="3609516" y="1804758"/>
                    </a:cubicBezTo>
                    <a:cubicBezTo>
                      <a:pt x="3609516" y="1891731"/>
                      <a:pt x="3609515" y="1978703"/>
                      <a:pt x="3609515" y="2065676"/>
                    </a:cubicBezTo>
                    <a:lnTo>
                      <a:pt x="3810451" y="1864740"/>
                    </a:lnTo>
                    <a:lnTo>
                      <a:pt x="3820669" y="1847021"/>
                    </a:lnTo>
                    <a:cubicBezTo>
                      <a:pt x="3886641" y="1755476"/>
                      <a:pt x="4009955" y="1719749"/>
                      <a:pt x="4116878" y="1767832"/>
                    </a:cubicBezTo>
                    <a:cubicBezTo>
                      <a:pt x="4239074" y="1822784"/>
                      <a:pt x="4293587" y="1966392"/>
                      <a:pt x="4238636" y="2088588"/>
                    </a:cubicBezTo>
                    <a:lnTo>
                      <a:pt x="3149481" y="4463210"/>
                    </a:lnTo>
                    <a:lnTo>
                      <a:pt x="2056673" y="2088588"/>
                    </a:lnTo>
                    <a:cubicBezTo>
                      <a:pt x="2001721" y="1966392"/>
                      <a:pt x="2056234" y="1822784"/>
                      <a:pt x="2178431" y="1767832"/>
                    </a:cubicBezTo>
                    <a:cubicBezTo>
                      <a:pt x="2270078" y="1726618"/>
                      <a:pt x="2373769" y="1746979"/>
                      <a:pt x="2443070" y="1811286"/>
                    </a:cubicBezTo>
                    <a:lnTo>
                      <a:pt x="2469072" y="1840719"/>
                    </a:lnTo>
                    <a:lnTo>
                      <a:pt x="2689447" y="2061094"/>
                    </a:lnTo>
                    <a:lnTo>
                      <a:pt x="2689447" y="1804758"/>
                    </a:lnTo>
                    <a:cubicBezTo>
                      <a:pt x="2689447" y="1316158"/>
                      <a:pt x="2293358" y="920069"/>
                      <a:pt x="1804758" y="920069"/>
                    </a:cubicBezTo>
                    <a:lnTo>
                      <a:pt x="1804758" y="920068"/>
                    </a:lnTo>
                    <a:cubicBezTo>
                      <a:pt x="1316158" y="920068"/>
                      <a:pt x="920069" y="1316157"/>
                      <a:pt x="920069" y="1804757"/>
                    </a:cubicBezTo>
                    <a:cubicBezTo>
                      <a:pt x="920069" y="3083455"/>
                      <a:pt x="920068" y="4362152"/>
                      <a:pt x="920068" y="5640850"/>
                    </a:cubicBezTo>
                    <a:lnTo>
                      <a:pt x="0" y="5640850"/>
                    </a:lnTo>
                    <a:lnTo>
                      <a:pt x="0" y="1804758"/>
                    </a:lnTo>
                    <a:cubicBezTo>
                      <a:pt x="0" y="808018"/>
                      <a:pt x="808018" y="0"/>
                      <a:pt x="180475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041EA7A7-1657-4AE0-85E9-C2BF5F33A09D}"/>
                  </a:ext>
                </a:extLst>
              </p:cNvPr>
              <p:cNvSpPr/>
              <p:nvPr/>
            </p:nvSpPr>
            <p:spPr>
              <a:xfrm>
                <a:off x="1509599" y="1345308"/>
                <a:ext cx="1240104" cy="1642060"/>
              </a:xfrm>
              <a:custGeom>
                <a:avLst/>
                <a:gdLst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378312 w 4260038"/>
                  <a:gd name="connsiteY13" fmla="*/ 2786564 h 5640850"/>
                  <a:gd name="connsiteX14" fmla="*/ 2373513 w 4260038"/>
                  <a:gd name="connsiteY14" fmla="*/ 2781133 h 5640850"/>
                  <a:gd name="connsiteX15" fmla="*/ 2348965 w 4260038"/>
                  <a:gd name="connsiteY15" fmla="*/ 2738563 h 5640850"/>
                  <a:gd name="connsiteX16" fmla="*/ 2056673 w 4260038"/>
                  <a:gd name="connsiteY16" fmla="*/ 2088588 h 5640850"/>
                  <a:gd name="connsiteX17" fmla="*/ 2178431 w 4260038"/>
                  <a:gd name="connsiteY17" fmla="*/ 1767832 h 5640850"/>
                  <a:gd name="connsiteX18" fmla="*/ 2443070 w 4260038"/>
                  <a:gd name="connsiteY18" fmla="*/ 1811286 h 5640850"/>
                  <a:gd name="connsiteX19" fmla="*/ 2469072 w 4260038"/>
                  <a:gd name="connsiteY19" fmla="*/ 1840719 h 5640850"/>
                  <a:gd name="connsiteX20" fmla="*/ 2689447 w 4260038"/>
                  <a:gd name="connsiteY20" fmla="*/ 2061094 h 5640850"/>
                  <a:gd name="connsiteX21" fmla="*/ 2689447 w 4260038"/>
                  <a:gd name="connsiteY21" fmla="*/ 1804758 h 5640850"/>
                  <a:gd name="connsiteX22" fmla="*/ 1804758 w 4260038"/>
                  <a:gd name="connsiteY22" fmla="*/ 920069 h 5640850"/>
                  <a:gd name="connsiteX23" fmla="*/ 1804758 w 4260038"/>
                  <a:gd name="connsiteY23" fmla="*/ 920068 h 5640850"/>
                  <a:gd name="connsiteX24" fmla="*/ 920069 w 4260038"/>
                  <a:gd name="connsiteY24" fmla="*/ 1804757 h 5640850"/>
                  <a:gd name="connsiteX25" fmla="*/ 920068 w 4260038"/>
                  <a:gd name="connsiteY25" fmla="*/ 5640850 h 5640850"/>
                  <a:gd name="connsiteX26" fmla="*/ 0 w 4260038"/>
                  <a:gd name="connsiteY26" fmla="*/ 5640850 h 5640850"/>
                  <a:gd name="connsiteX27" fmla="*/ 0 w 4260038"/>
                  <a:gd name="connsiteY27" fmla="*/ 1804758 h 5640850"/>
                  <a:gd name="connsiteX28" fmla="*/ 1804758 w 4260038"/>
                  <a:gd name="connsiteY28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378312 w 4260038"/>
                  <a:gd name="connsiteY13" fmla="*/ 2786564 h 5640850"/>
                  <a:gd name="connsiteX14" fmla="*/ 2373513 w 4260038"/>
                  <a:gd name="connsiteY14" fmla="*/ 2781133 h 5640850"/>
                  <a:gd name="connsiteX15" fmla="*/ 2056673 w 4260038"/>
                  <a:gd name="connsiteY15" fmla="*/ 2088588 h 5640850"/>
                  <a:gd name="connsiteX16" fmla="*/ 2178431 w 4260038"/>
                  <a:gd name="connsiteY16" fmla="*/ 1767832 h 5640850"/>
                  <a:gd name="connsiteX17" fmla="*/ 2443070 w 4260038"/>
                  <a:gd name="connsiteY17" fmla="*/ 1811286 h 5640850"/>
                  <a:gd name="connsiteX18" fmla="*/ 2469072 w 4260038"/>
                  <a:gd name="connsiteY18" fmla="*/ 1840719 h 5640850"/>
                  <a:gd name="connsiteX19" fmla="*/ 2689447 w 4260038"/>
                  <a:gd name="connsiteY19" fmla="*/ 2061094 h 5640850"/>
                  <a:gd name="connsiteX20" fmla="*/ 2689447 w 4260038"/>
                  <a:gd name="connsiteY20" fmla="*/ 1804758 h 5640850"/>
                  <a:gd name="connsiteX21" fmla="*/ 1804758 w 4260038"/>
                  <a:gd name="connsiteY21" fmla="*/ 920069 h 5640850"/>
                  <a:gd name="connsiteX22" fmla="*/ 1804758 w 4260038"/>
                  <a:gd name="connsiteY22" fmla="*/ 920068 h 5640850"/>
                  <a:gd name="connsiteX23" fmla="*/ 920069 w 4260038"/>
                  <a:gd name="connsiteY23" fmla="*/ 1804757 h 5640850"/>
                  <a:gd name="connsiteX24" fmla="*/ 920068 w 4260038"/>
                  <a:gd name="connsiteY24" fmla="*/ 5640850 h 5640850"/>
                  <a:gd name="connsiteX25" fmla="*/ 0 w 4260038"/>
                  <a:gd name="connsiteY25" fmla="*/ 5640850 h 5640850"/>
                  <a:gd name="connsiteX26" fmla="*/ 0 w 4260038"/>
                  <a:gd name="connsiteY26" fmla="*/ 1804758 h 5640850"/>
                  <a:gd name="connsiteX27" fmla="*/ 1804758 w 4260038"/>
                  <a:gd name="connsiteY27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378312 w 4260038"/>
                  <a:gd name="connsiteY13" fmla="*/ 2786564 h 5640850"/>
                  <a:gd name="connsiteX14" fmla="*/ 2056673 w 4260038"/>
                  <a:gd name="connsiteY14" fmla="*/ 2088588 h 5640850"/>
                  <a:gd name="connsiteX15" fmla="*/ 2178431 w 4260038"/>
                  <a:gd name="connsiteY15" fmla="*/ 1767832 h 5640850"/>
                  <a:gd name="connsiteX16" fmla="*/ 2443070 w 4260038"/>
                  <a:gd name="connsiteY16" fmla="*/ 1811286 h 5640850"/>
                  <a:gd name="connsiteX17" fmla="*/ 2469072 w 4260038"/>
                  <a:gd name="connsiteY17" fmla="*/ 1840719 h 5640850"/>
                  <a:gd name="connsiteX18" fmla="*/ 2689447 w 4260038"/>
                  <a:gd name="connsiteY18" fmla="*/ 2061094 h 5640850"/>
                  <a:gd name="connsiteX19" fmla="*/ 2689447 w 4260038"/>
                  <a:gd name="connsiteY19" fmla="*/ 1804758 h 5640850"/>
                  <a:gd name="connsiteX20" fmla="*/ 1804758 w 4260038"/>
                  <a:gd name="connsiteY20" fmla="*/ 920069 h 5640850"/>
                  <a:gd name="connsiteX21" fmla="*/ 1804758 w 4260038"/>
                  <a:gd name="connsiteY21" fmla="*/ 920068 h 5640850"/>
                  <a:gd name="connsiteX22" fmla="*/ 920069 w 4260038"/>
                  <a:gd name="connsiteY22" fmla="*/ 1804757 h 5640850"/>
                  <a:gd name="connsiteX23" fmla="*/ 920068 w 4260038"/>
                  <a:gd name="connsiteY23" fmla="*/ 5640850 h 5640850"/>
                  <a:gd name="connsiteX24" fmla="*/ 0 w 4260038"/>
                  <a:gd name="connsiteY24" fmla="*/ 5640850 h 5640850"/>
                  <a:gd name="connsiteX25" fmla="*/ 0 w 4260038"/>
                  <a:gd name="connsiteY25" fmla="*/ 1804758 h 5640850"/>
                  <a:gd name="connsiteX26" fmla="*/ 1804758 w 4260038"/>
                  <a:gd name="connsiteY26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928484 w 4260038"/>
                  <a:gd name="connsiteY11" fmla="*/ 2769533 h 5640850"/>
                  <a:gd name="connsiteX12" fmla="*/ 3149481 w 4260038"/>
                  <a:gd name="connsiteY12" fmla="*/ 4463210 h 5640850"/>
                  <a:gd name="connsiteX13" fmla="*/ 2056673 w 4260038"/>
                  <a:gd name="connsiteY13" fmla="*/ 2088588 h 5640850"/>
                  <a:gd name="connsiteX14" fmla="*/ 2178431 w 4260038"/>
                  <a:gd name="connsiteY14" fmla="*/ 1767832 h 5640850"/>
                  <a:gd name="connsiteX15" fmla="*/ 2443070 w 4260038"/>
                  <a:gd name="connsiteY15" fmla="*/ 1811286 h 5640850"/>
                  <a:gd name="connsiteX16" fmla="*/ 2469072 w 4260038"/>
                  <a:gd name="connsiteY16" fmla="*/ 1840719 h 5640850"/>
                  <a:gd name="connsiteX17" fmla="*/ 2689447 w 4260038"/>
                  <a:gd name="connsiteY17" fmla="*/ 2061094 h 5640850"/>
                  <a:gd name="connsiteX18" fmla="*/ 2689447 w 4260038"/>
                  <a:gd name="connsiteY18" fmla="*/ 1804758 h 5640850"/>
                  <a:gd name="connsiteX19" fmla="*/ 1804758 w 4260038"/>
                  <a:gd name="connsiteY19" fmla="*/ 920069 h 5640850"/>
                  <a:gd name="connsiteX20" fmla="*/ 1804758 w 4260038"/>
                  <a:gd name="connsiteY20" fmla="*/ 920068 h 5640850"/>
                  <a:gd name="connsiteX21" fmla="*/ 920069 w 4260038"/>
                  <a:gd name="connsiteY21" fmla="*/ 1804757 h 5640850"/>
                  <a:gd name="connsiteX22" fmla="*/ 920068 w 4260038"/>
                  <a:gd name="connsiteY22" fmla="*/ 5640850 h 5640850"/>
                  <a:gd name="connsiteX23" fmla="*/ 0 w 4260038"/>
                  <a:gd name="connsiteY23" fmla="*/ 5640850 h 5640850"/>
                  <a:gd name="connsiteX24" fmla="*/ 0 w 4260038"/>
                  <a:gd name="connsiteY24" fmla="*/ 1804758 h 5640850"/>
                  <a:gd name="connsiteX25" fmla="*/ 1804758 w 4260038"/>
                  <a:gd name="connsiteY25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946343 w 4260038"/>
                  <a:gd name="connsiteY10" fmla="*/ 2738563 h 5640850"/>
                  <a:gd name="connsiteX11" fmla="*/ 3149481 w 4260038"/>
                  <a:gd name="connsiteY11" fmla="*/ 4463210 h 5640850"/>
                  <a:gd name="connsiteX12" fmla="*/ 2056673 w 4260038"/>
                  <a:gd name="connsiteY12" fmla="*/ 2088588 h 5640850"/>
                  <a:gd name="connsiteX13" fmla="*/ 2178431 w 4260038"/>
                  <a:gd name="connsiteY13" fmla="*/ 1767832 h 5640850"/>
                  <a:gd name="connsiteX14" fmla="*/ 2443070 w 4260038"/>
                  <a:gd name="connsiteY14" fmla="*/ 1811286 h 5640850"/>
                  <a:gd name="connsiteX15" fmla="*/ 2469072 w 4260038"/>
                  <a:gd name="connsiteY15" fmla="*/ 1840719 h 5640850"/>
                  <a:gd name="connsiteX16" fmla="*/ 2689447 w 4260038"/>
                  <a:gd name="connsiteY16" fmla="*/ 2061094 h 5640850"/>
                  <a:gd name="connsiteX17" fmla="*/ 2689447 w 4260038"/>
                  <a:gd name="connsiteY17" fmla="*/ 1804758 h 5640850"/>
                  <a:gd name="connsiteX18" fmla="*/ 1804758 w 4260038"/>
                  <a:gd name="connsiteY18" fmla="*/ 920069 h 5640850"/>
                  <a:gd name="connsiteX19" fmla="*/ 1804758 w 4260038"/>
                  <a:gd name="connsiteY19" fmla="*/ 920068 h 5640850"/>
                  <a:gd name="connsiteX20" fmla="*/ 920069 w 4260038"/>
                  <a:gd name="connsiteY20" fmla="*/ 1804757 h 5640850"/>
                  <a:gd name="connsiteX21" fmla="*/ 920068 w 4260038"/>
                  <a:gd name="connsiteY21" fmla="*/ 5640850 h 5640850"/>
                  <a:gd name="connsiteX22" fmla="*/ 0 w 4260038"/>
                  <a:gd name="connsiteY22" fmla="*/ 5640850 h 5640850"/>
                  <a:gd name="connsiteX23" fmla="*/ 0 w 4260038"/>
                  <a:gd name="connsiteY23" fmla="*/ 1804758 h 5640850"/>
                  <a:gd name="connsiteX24" fmla="*/ 1804758 w 4260038"/>
                  <a:gd name="connsiteY24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4104921 w 4260038"/>
                  <a:gd name="connsiteY9" fmla="*/ 2385931 h 5640850"/>
                  <a:gd name="connsiteX10" fmla="*/ 3149481 w 4260038"/>
                  <a:gd name="connsiteY10" fmla="*/ 4463210 h 5640850"/>
                  <a:gd name="connsiteX11" fmla="*/ 2056673 w 4260038"/>
                  <a:gd name="connsiteY11" fmla="*/ 2088588 h 5640850"/>
                  <a:gd name="connsiteX12" fmla="*/ 2178431 w 4260038"/>
                  <a:gd name="connsiteY12" fmla="*/ 1767832 h 5640850"/>
                  <a:gd name="connsiteX13" fmla="*/ 2443070 w 4260038"/>
                  <a:gd name="connsiteY13" fmla="*/ 1811286 h 5640850"/>
                  <a:gd name="connsiteX14" fmla="*/ 2469072 w 4260038"/>
                  <a:gd name="connsiteY14" fmla="*/ 1840719 h 5640850"/>
                  <a:gd name="connsiteX15" fmla="*/ 2689447 w 4260038"/>
                  <a:gd name="connsiteY15" fmla="*/ 2061094 h 5640850"/>
                  <a:gd name="connsiteX16" fmla="*/ 2689447 w 4260038"/>
                  <a:gd name="connsiteY16" fmla="*/ 1804758 h 5640850"/>
                  <a:gd name="connsiteX17" fmla="*/ 1804758 w 4260038"/>
                  <a:gd name="connsiteY17" fmla="*/ 920069 h 5640850"/>
                  <a:gd name="connsiteX18" fmla="*/ 1804758 w 4260038"/>
                  <a:gd name="connsiteY18" fmla="*/ 920068 h 5640850"/>
                  <a:gd name="connsiteX19" fmla="*/ 920069 w 4260038"/>
                  <a:gd name="connsiteY19" fmla="*/ 1804757 h 5640850"/>
                  <a:gd name="connsiteX20" fmla="*/ 920068 w 4260038"/>
                  <a:gd name="connsiteY20" fmla="*/ 5640850 h 5640850"/>
                  <a:gd name="connsiteX21" fmla="*/ 0 w 4260038"/>
                  <a:gd name="connsiteY21" fmla="*/ 5640850 h 5640850"/>
                  <a:gd name="connsiteX22" fmla="*/ 0 w 4260038"/>
                  <a:gd name="connsiteY22" fmla="*/ 1804758 h 5640850"/>
                  <a:gd name="connsiteX23" fmla="*/ 1804758 w 4260038"/>
                  <a:gd name="connsiteY23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4199308 w 4260038"/>
                  <a:gd name="connsiteY8" fmla="*/ 2180718 h 5640850"/>
                  <a:gd name="connsiteX9" fmla="*/ 3149481 w 4260038"/>
                  <a:gd name="connsiteY9" fmla="*/ 4463210 h 5640850"/>
                  <a:gd name="connsiteX10" fmla="*/ 2056673 w 4260038"/>
                  <a:gd name="connsiteY10" fmla="*/ 2088588 h 5640850"/>
                  <a:gd name="connsiteX11" fmla="*/ 2178431 w 4260038"/>
                  <a:gd name="connsiteY11" fmla="*/ 1767832 h 5640850"/>
                  <a:gd name="connsiteX12" fmla="*/ 2443070 w 4260038"/>
                  <a:gd name="connsiteY12" fmla="*/ 1811286 h 5640850"/>
                  <a:gd name="connsiteX13" fmla="*/ 2469072 w 4260038"/>
                  <a:gd name="connsiteY13" fmla="*/ 1840719 h 5640850"/>
                  <a:gd name="connsiteX14" fmla="*/ 2689447 w 4260038"/>
                  <a:gd name="connsiteY14" fmla="*/ 2061094 h 5640850"/>
                  <a:gd name="connsiteX15" fmla="*/ 2689447 w 4260038"/>
                  <a:gd name="connsiteY15" fmla="*/ 1804758 h 5640850"/>
                  <a:gd name="connsiteX16" fmla="*/ 1804758 w 4260038"/>
                  <a:gd name="connsiteY16" fmla="*/ 920069 h 5640850"/>
                  <a:gd name="connsiteX17" fmla="*/ 1804758 w 4260038"/>
                  <a:gd name="connsiteY17" fmla="*/ 920068 h 5640850"/>
                  <a:gd name="connsiteX18" fmla="*/ 920069 w 4260038"/>
                  <a:gd name="connsiteY18" fmla="*/ 1804757 h 5640850"/>
                  <a:gd name="connsiteX19" fmla="*/ 920068 w 4260038"/>
                  <a:gd name="connsiteY19" fmla="*/ 5640850 h 5640850"/>
                  <a:gd name="connsiteX20" fmla="*/ 0 w 4260038"/>
                  <a:gd name="connsiteY20" fmla="*/ 5640850 h 5640850"/>
                  <a:gd name="connsiteX21" fmla="*/ 0 w 4260038"/>
                  <a:gd name="connsiteY21" fmla="*/ 1804758 h 5640850"/>
                  <a:gd name="connsiteX22" fmla="*/ 1804758 w 4260038"/>
                  <a:gd name="connsiteY22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4197205 w 4260038"/>
                  <a:gd name="connsiteY7" fmla="*/ 2180718 h 5640850"/>
                  <a:gd name="connsiteX8" fmla="*/ 3149481 w 4260038"/>
                  <a:gd name="connsiteY8" fmla="*/ 4463210 h 5640850"/>
                  <a:gd name="connsiteX9" fmla="*/ 2056673 w 4260038"/>
                  <a:gd name="connsiteY9" fmla="*/ 2088588 h 5640850"/>
                  <a:gd name="connsiteX10" fmla="*/ 2178431 w 4260038"/>
                  <a:gd name="connsiteY10" fmla="*/ 1767832 h 5640850"/>
                  <a:gd name="connsiteX11" fmla="*/ 2443070 w 4260038"/>
                  <a:gd name="connsiteY11" fmla="*/ 1811286 h 5640850"/>
                  <a:gd name="connsiteX12" fmla="*/ 2469072 w 4260038"/>
                  <a:gd name="connsiteY12" fmla="*/ 1840719 h 5640850"/>
                  <a:gd name="connsiteX13" fmla="*/ 2689447 w 4260038"/>
                  <a:gd name="connsiteY13" fmla="*/ 2061094 h 5640850"/>
                  <a:gd name="connsiteX14" fmla="*/ 2689447 w 4260038"/>
                  <a:gd name="connsiteY14" fmla="*/ 1804758 h 5640850"/>
                  <a:gd name="connsiteX15" fmla="*/ 1804758 w 4260038"/>
                  <a:gd name="connsiteY15" fmla="*/ 920069 h 5640850"/>
                  <a:gd name="connsiteX16" fmla="*/ 1804758 w 4260038"/>
                  <a:gd name="connsiteY16" fmla="*/ 920068 h 5640850"/>
                  <a:gd name="connsiteX17" fmla="*/ 920069 w 4260038"/>
                  <a:gd name="connsiteY17" fmla="*/ 1804757 h 5640850"/>
                  <a:gd name="connsiteX18" fmla="*/ 920068 w 4260038"/>
                  <a:gd name="connsiteY18" fmla="*/ 5640850 h 5640850"/>
                  <a:gd name="connsiteX19" fmla="*/ 0 w 4260038"/>
                  <a:gd name="connsiteY19" fmla="*/ 5640850 h 5640850"/>
                  <a:gd name="connsiteX20" fmla="*/ 0 w 4260038"/>
                  <a:gd name="connsiteY20" fmla="*/ 1804758 h 5640850"/>
                  <a:gd name="connsiteX21" fmla="*/ 1804758 w 4260038"/>
                  <a:gd name="connsiteY21" fmla="*/ 0 h 5640850"/>
                  <a:gd name="connsiteX0" fmla="*/ 1804758 w 4260038"/>
                  <a:gd name="connsiteY0" fmla="*/ 0 h 5640850"/>
                  <a:gd name="connsiteX1" fmla="*/ 3609516 w 4260038"/>
                  <a:gd name="connsiteY1" fmla="*/ 1804758 h 5640850"/>
                  <a:gd name="connsiteX2" fmla="*/ 3609515 w 4260038"/>
                  <a:gd name="connsiteY2" fmla="*/ 2065676 h 5640850"/>
                  <a:gd name="connsiteX3" fmla="*/ 3810451 w 4260038"/>
                  <a:gd name="connsiteY3" fmla="*/ 1864740 h 5640850"/>
                  <a:gd name="connsiteX4" fmla="*/ 3820669 w 4260038"/>
                  <a:gd name="connsiteY4" fmla="*/ 1847021 h 5640850"/>
                  <a:gd name="connsiteX5" fmla="*/ 4116878 w 4260038"/>
                  <a:gd name="connsiteY5" fmla="*/ 1767832 h 5640850"/>
                  <a:gd name="connsiteX6" fmla="*/ 4238636 w 4260038"/>
                  <a:gd name="connsiteY6" fmla="*/ 2088588 h 5640850"/>
                  <a:gd name="connsiteX7" fmla="*/ 3149481 w 4260038"/>
                  <a:gd name="connsiteY7" fmla="*/ 4463210 h 5640850"/>
                  <a:gd name="connsiteX8" fmla="*/ 2056673 w 4260038"/>
                  <a:gd name="connsiteY8" fmla="*/ 2088588 h 5640850"/>
                  <a:gd name="connsiteX9" fmla="*/ 2178431 w 4260038"/>
                  <a:gd name="connsiteY9" fmla="*/ 1767832 h 5640850"/>
                  <a:gd name="connsiteX10" fmla="*/ 2443070 w 4260038"/>
                  <a:gd name="connsiteY10" fmla="*/ 1811286 h 5640850"/>
                  <a:gd name="connsiteX11" fmla="*/ 2469072 w 4260038"/>
                  <a:gd name="connsiteY11" fmla="*/ 1840719 h 5640850"/>
                  <a:gd name="connsiteX12" fmla="*/ 2689447 w 4260038"/>
                  <a:gd name="connsiteY12" fmla="*/ 2061094 h 5640850"/>
                  <a:gd name="connsiteX13" fmla="*/ 2689447 w 4260038"/>
                  <a:gd name="connsiteY13" fmla="*/ 1804758 h 5640850"/>
                  <a:gd name="connsiteX14" fmla="*/ 1804758 w 4260038"/>
                  <a:gd name="connsiteY14" fmla="*/ 920069 h 5640850"/>
                  <a:gd name="connsiteX15" fmla="*/ 1804758 w 4260038"/>
                  <a:gd name="connsiteY15" fmla="*/ 920068 h 5640850"/>
                  <a:gd name="connsiteX16" fmla="*/ 920069 w 4260038"/>
                  <a:gd name="connsiteY16" fmla="*/ 1804757 h 5640850"/>
                  <a:gd name="connsiteX17" fmla="*/ 920068 w 4260038"/>
                  <a:gd name="connsiteY17" fmla="*/ 5640850 h 5640850"/>
                  <a:gd name="connsiteX18" fmla="*/ 0 w 4260038"/>
                  <a:gd name="connsiteY18" fmla="*/ 5640850 h 5640850"/>
                  <a:gd name="connsiteX19" fmla="*/ 0 w 4260038"/>
                  <a:gd name="connsiteY19" fmla="*/ 1804758 h 5640850"/>
                  <a:gd name="connsiteX20" fmla="*/ 1804758 w 4260038"/>
                  <a:gd name="connsiteY20" fmla="*/ 0 h 5640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260038" h="5640850">
                    <a:moveTo>
                      <a:pt x="1804758" y="0"/>
                    </a:moveTo>
                    <a:cubicBezTo>
                      <a:pt x="2801498" y="0"/>
                      <a:pt x="3609516" y="808018"/>
                      <a:pt x="3609516" y="1804758"/>
                    </a:cubicBezTo>
                    <a:cubicBezTo>
                      <a:pt x="3609516" y="1891731"/>
                      <a:pt x="3609515" y="1978703"/>
                      <a:pt x="3609515" y="2065676"/>
                    </a:cubicBezTo>
                    <a:lnTo>
                      <a:pt x="3810451" y="1864740"/>
                    </a:lnTo>
                    <a:lnTo>
                      <a:pt x="3820669" y="1847021"/>
                    </a:lnTo>
                    <a:cubicBezTo>
                      <a:pt x="3886641" y="1755476"/>
                      <a:pt x="4009955" y="1719749"/>
                      <a:pt x="4116878" y="1767832"/>
                    </a:cubicBezTo>
                    <a:cubicBezTo>
                      <a:pt x="4239074" y="1822784"/>
                      <a:pt x="4293587" y="1966392"/>
                      <a:pt x="4238636" y="2088588"/>
                    </a:cubicBezTo>
                    <a:lnTo>
                      <a:pt x="3149481" y="4463210"/>
                    </a:lnTo>
                    <a:lnTo>
                      <a:pt x="2056673" y="2088588"/>
                    </a:lnTo>
                    <a:cubicBezTo>
                      <a:pt x="2001721" y="1966392"/>
                      <a:pt x="2056234" y="1822784"/>
                      <a:pt x="2178431" y="1767832"/>
                    </a:cubicBezTo>
                    <a:cubicBezTo>
                      <a:pt x="2270078" y="1726618"/>
                      <a:pt x="2373769" y="1746979"/>
                      <a:pt x="2443070" y="1811286"/>
                    </a:cubicBezTo>
                    <a:lnTo>
                      <a:pt x="2469072" y="1840719"/>
                    </a:lnTo>
                    <a:lnTo>
                      <a:pt x="2689447" y="2061094"/>
                    </a:lnTo>
                    <a:lnTo>
                      <a:pt x="2689447" y="1804758"/>
                    </a:lnTo>
                    <a:cubicBezTo>
                      <a:pt x="2689447" y="1316158"/>
                      <a:pt x="2293358" y="920069"/>
                      <a:pt x="1804758" y="920069"/>
                    </a:cubicBezTo>
                    <a:lnTo>
                      <a:pt x="1804758" y="920068"/>
                    </a:lnTo>
                    <a:cubicBezTo>
                      <a:pt x="1316158" y="920068"/>
                      <a:pt x="920069" y="1316157"/>
                      <a:pt x="920069" y="1804757"/>
                    </a:cubicBezTo>
                    <a:cubicBezTo>
                      <a:pt x="920069" y="3083455"/>
                      <a:pt x="920068" y="4362152"/>
                      <a:pt x="920068" y="5640850"/>
                    </a:cubicBezTo>
                    <a:lnTo>
                      <a:pt x="0" y="5640850"/>
                    </a:lnTo>
                    <a:lnTo>
                      <a:pt x="0" y="1804758"/>
                    </a:lnTo>
                    <a:cubicBezTo>
                      <a:pt x="0" y="808018"/>
                      <a:pt x="808018" y="0"/>
                      <a:pt x="1804758" y="0"/>
                    </a:cubicBezTo>
                    <a:close/>
                  </a:path>
                </a:pathLst>
              </a:custGeom>
              <a:solidFill>
                <a:srgbClr val="0000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846585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16</Words>
  <Application>Microsoft Office PowerPoint</Application>
  <PresentationFormat>A4 210 x 297 mm</PresentationFormat>
  <Paragraphs>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Meiryo UI</vt:lpstr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pptxa86_転回禁止、Uターン禁止マークのイラスト</dc:title>
  <dc:subject>pptxa86_転回禁止、Uターン禁止マークのイラスト</dc:subject>
  <dc:creator>でじけろお</dc:creator>
  <cp:revision>1</cp:revision>
  <dcterms:created xsi:type="dcterms:W3CDTF">2018-05-20T00:31:01Z</dcterms:created>
  <dcterms:modified xsi:type="dcterms:W3CDTF">2019-07-14T16:11:47Z</dcterms:modified>
  <cp:version>1</cp:version>
</cp:coreProperties>
</file>